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9" r:id="rId3"/>
    <p:sldId id="260" r:id="rId4"/>
    <p:sldId id="294" r:id="rId5"/>
    <p:sldId id="295" r:id="rId6"/>
    <p:sldId id="296" r:id="rId7"/>
    <p:sldId id="297" r:id="rId8"/>
    <p:sldId id="270" r:id="rId9"/>
    <p:sldId id="298" r:id="rId10"/>
    <p:sldId id="299" r:id="rId11"/>
    <p:sldId id="300" r:id="rId12"/>
    <p:sldId id="301" r:id="rId13"/>
    <p:sldId id="302" r:id="rId14"/>
    <p:sldId id="303" r:id="rId15"/>
    <p:sldId id="304" r:id="rId16"/>
    <p:sldId id="305" r:id="rId17"/>
    <p:sldId id="306" r:id="rId18"/>
    <p:sldId id="307" r:id="rId19"/>
    <p:sldId id="310" r:id="rId20"/>
    <p:sldId id="309" r:id="rId21"/>
    <p:sldId id="311" r:id="rId22"/>
    <p:sldId id="312" r:id="rId23"/>
    <p:sldId id="314" r:id="rId24"/>
    <p:sldId id="315" r:id="rId25"/>
    <p:sldId id="316" r:id="rId26"/>
    <p:sldId id="287"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Ebrima" panose="02000000000000000000" pitchFamily="2" charset="0"/>
      <p:regular r:id="rId33"/>
      <p:bold r:id="rId34"/>
    </p:embeddedFont>
    <p:embeddedFont>
      <p:font typeface="Montserrat"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C8CFF"/>
    <a:srgbClr val="FFFF00"/>
    <a:srgbClr val="FF0000"/>
    <a:srgbClr val="7AC47E"/>
    <a:srgbClr val="00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0" autoAdjust="0"/>
    <p:restoredTop sz="93156" autoAdjust="0"/>
  </p:normalViewPr>
  <p:slideViewPr>
    <p:cSldViewPr snapToGrid="0">
      <p:cViewPr>
        <p:scale>
          <a:sx n="100" d="100"/>
          <a:sy n="100" d="100"/>
        </p:scale>
        <p:origin x="1061" y="149"/>
      </p:cViewPr>
      <p:guideLst>
        <p:guide orient="horz" pos="1620"/>
        <p:guide pos="2880"/>
      </p:guideLst>
    </p:cSldViewPr>
  </p:slideViewPr>
  <p:outlineViewPr>
    <p:cViewPr>
      <p:scale>
        <a:sx n="33" d="100"/>
        <a:sy n="33" d="100"/>
      </p:scale>
      <p:origin x="48" y="3810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A2AC61-0D22-42A4-A567-4736989E0B65}"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IN"/>
        </a:p>
      </dgm:t>
    </dgm:pt>
    <dgm:pt modelId="{D47F797F-AB86-459F-BC09-A93B8BAFF241}">
      <dgm:prSet custT="1"/>
      <dgm:spPr/>
      <dgm:t>
        <a:bodyPr/>
        <a:lstStyle/>
        <a:p>
          <a:r>
            <a:rPr lang="en-IN" sz="1800" b="1" dirty="0">
              <a:latin typeface="Times New Roman" panose="02020603050405020304" pitchFamily="18" charset="0"/>
              <a:cs typeface="Times New Roman" panose="02020603050405020304" pitchFamily="18" charset="0"/>
            </a:rPr>
            <a:t>Introduction and Problem Statement</a:t>
          </a:r>
        </a:p>
      </dgm:t>
    </dgm:pt>
    <dgm:pt modelId="{144BBDCA-8ABC-4B50-81C4-FFF813977EEA}" type="parTrans" cxnId="{90964C8B-DBDC-478E-8193-9700EE057E4D}">
      <dgm:prSet/>
      <dgm:spPr/>
      <dgm:t>
        <a:bodyPr/>
        <a:lstStyle/>
        <a:p>
          <a:endParaRPr lang="en-IN"/>
        </a:p>
      </dgm:t>
    </dgm:pt>
    <dgm:pt modelId="{CAA3FB84-5983-44E0-8E1C-9AC183E6F13E}" type="sibTrans" cxnId="{90964C8B-DBDC-478E-8193-9700EE057E4D}">
      <dgm:prSet/>
      <dgm:spPr/>
      <dgm:t>
        <a:bodyPr/>
        <a:lstStyle/>
        <a:p>
          <a:endParaRPr lang="en-IN"/>
        </a:p>
      </dgm:t>
    </dgm:pt>
    <dgm:pt modelId="{121A923A-9E0B-44E3-BF1E-747B08D67BE7}">
      <dgm:prSet custT="1"/>
      <dgm:spPr/>
      <dgm:t>
        <a:bodyPr/>
        <a:lstStyle/>
        <a:p>
          <a:r>
            <a:rPr lang="en-IN" sz="1800" b="1" dirty="0">
              <a:latin typeface="Times New Roman" panose="02020603050405020304" pitchFamily="18" charset="0"/>
              <a:cs typeface="Times New Roman" panose="02020603050405020304" pitchFamily="18" charset="0"/>
            </a:rPr>
            <a:t>Data Exploration</a:t>
          </a:r>
        </a:p>
      </dgm:t>
    </dgm:pt>
    <dgm:pt modelId="{701C55B2-BA29-4C0F-98E8-9F197047297B}" type="parTrans" cxnId="{0F7622B1-F3C7-444B-8CB8-276A9E8D422A}">
      <dgm:prSet/>
      <dgm:spPr/>
      <dgm:t>
        <a:bodyPr/>
        <a:lstStyle/>
        <a:p>
          <a:endParaRPr lang="en-IN"/>
        </a:p>
      </dgm:t>
    </dgm:pt>
    <dgm:pt modelId="{A4FDB072-D9CE-42F3-97DC-FFB60A89985E}" type="sibTrans" cxnId="{0F7622B1-F3C7-444B-8CB8-276A9E8D422A}">
      <dgm:prSet/>
      <dgm:spPr/>
      <dgm:t>
        <a:bodyPr/>
        <a:lstStyle/>
        <a:p>
          <a:endParaRPr lang="en-IN"/>
        </a:p>
      </dgm:t>
    </dgm:pt>
    <dgm:pt modelId="{480086F5-A65E-4226-AC32-E3C0DB06C284}">
      <dgm:prSet custT="1"/>
      <dgm:spPr/>
      <dgm:t>
        <a:bodyPr/>
        <a:lstStyle/>
        <a:p>
          <a:r>
            <a:rPr lang="en-IN" sz="1800" b="1" dirty="0">
              <a:latin typeface="Times New Roman" panose="02020603050405020304" pitchFamily="18" charset="0"/>
              <a:cs typeface="Times New Roman" panose="02020603050405020304" pitchFamily="18" charset="0"/>
            </a:rPr>
            <a:t>Analysis Methodology</a:t>
          </a:r>
        </a:p>
      </dgm:t>
    </dgm:pt>
    <dgm:pt modelId="{0DF29C19-AB57-4400-A43A-1181947CC60D}" type="parTrans" cxnId="{E3B76C39-E755-46A6-9BCC-C3AF5CBA3EB7}">
      <dgm:prSet/>
      <dgm:spPr/>
      <dgm:t>
        <a:bodyPr/>
        <a:lstStyle/>
        <a:p>
          <a:endParaRPr lang="en-IN"/>
        </a:p>
      </dgm:t>
    </dgm:pt>
    <dgm:pt modelId="{8DFBC081-3FDD-400E-A12A-5871C260B367}" type="sibTrans" cxnId="{E3B76C39-E755-46A6-9BCC-C3AF5CBA3EB7}">
      <dgm:prSet/>
      <dgm:spPr/>
      <dgm:t>
        <a:bodyPr/>
        <a:lstStyle/>
        <a:p>
          <a:endParaRPr lang="en-IN"/>
        </a:p>
      </dgm:t>
    </dgm:pt>
    <dgm:pt modelId="{6E8E0298-2A1E-4E34-8E0B-5E2765AD9EAE}">
      <dgm:prSet custT="1"/>
      <dgm:spPr/>
      <dgm:t>
        <a:bodyPr/>
        <a:lstStyle/>
        <a:p>
          <a:endParaRPr lang="en-IN" sz="3200" b="1">
            <a:solidFill>
              <a:schemeClr val="bg2"/>
            </a:solidFill>
            <a:latin typeface="Times New Roman" panose="02020603050405020304" pitchFamily="18" charset="0"/>
            <a:cs typeface="Times New Roman" panose="02020603050405020304" pitchFamily="18" charset="0"/>
          </a:endParaRPr>
        </a:p>
      </dgm:t>
    </dgm:pt>
    <dgm:pt modelId="{F77CB8A6-B111-4373-9282-3BB234DEDD3A}" type="parTrans" cxnId="{414D2629-72C0-4C78-8875-ED1348D968C1}">
      <dgm:prSet/>
      <dgm:spPr/>
      <dgm:t>
        <a:bodyPr/>
        <a:lstStyle/>
        <a:p>
          <a:endParaRPr lang="en-IN"/>
        </a:p>
      </dgm:t>
    </dgm:pt>
    <dgm:pt modelId="{A597612E-ECE3-4F1E-8D2E-322023DC25AA}" type="sibTrans" cxnId="{414D2629-72C0-4C78-8875-ED1348D968C1}">
      <dgm:prSet/>
      <dgm:spPr/>
      <dgm:t>
        <a:bodyPr/>
        <a:lstStyle/>
        <a:p>
          <a:endParaRPr lang="en-IN"/>
        </a:p>
      </dgm:t>
    </dgm:pt>
    <dgm:pt modelId="{A968CDF3-2265-4285-825E-0BD1A627138D}">
      <dgm:prSet custT="1"/>
      <dgm:spPr/>
      <dgm:t>
        <a:bodyPr/>
        <a:lstStyle/>
        <a:p>
          <a:r>
            <a:rPr lang="en-IN" sz="1800" b="1" dirty="0">
              <a:latin typeface="Times New Roman" panose="02020603050405020304" pitchFamily="18" charset="0"/>
              <a:cs typeface="Times New Roman" panose="02020603050405020304" pitchFamily="18" charset="0"/>
            </a:rPr>
            <a:t>Data Processing and Exploratory Data Analysis(EDA</a:t>
          </a:r>
        </a:p>
      </dgm:t>
    </dgm:pt>
    <dgm:pt modelId="{8553ACD6-A11E-417E-BF59-63AA651586CC}" type="parTrans" cxnId="{118E9D94-4EE6-4DB4-A2E1-11B9B05150A2}">
      <dgm:prSet/>
      <dgm:spPr/>
      <dgm:t>
        <a:bodyPr/>
        <a:lstStyle/>
        <a:p>
          <a:endParaRPr lang="en-IN"/>
        </a:p>
      </dgm:t>
    </dgm:pt>
    <dgm:pt modelId="{A2BF951F-0E1F-43D7-8BC8-F4C9906D7B09}" type="sibTrans" cxnId="{118E9D94-4EE6-4DB4-A2E1-11B9B05150A2}">
      <dgm:prSet/>
      <dgm:spPr/>
      <dgm:t>
        <a:bodyPr/>
        <a:lstStyle/>
        <a:p>
          <a:endParaRPr lang="en-IN"/>
        </a:p>
      </dgm:t>
    </dgm:pt>
    <dgm:pt modelId="{A141C34F-5A14-4DAB-A44A-27BDBC674C85}">
      <dgm:prSet custT="1"/>
      <dgm:spPr/>
      <dgm:t>
        <a:bodyPr/>
        <a:lstStyle/>
        <a:p>
          <a:r>
            <a:rPr lang="en-IN" sz="1800" b="1" dirty="0">
              <a:solidFill>
                <a:schemeClr val="bg2"/>
              </a:solidFill>
              <a:latin typeface="Times New Roman" panose="02020603050405020304" pitchFamily="18" charset="0"/>
              <a:cs typeface="Times New Roman" panose="02020603050405020304" pitchFamily="18" charset="0"/>
            </a:rPr>
            <a:t>Modelling</a:t>
          </a:r>
        </a:p>
      </dgm:t>
    </dgm:pt>
    <dgm:pt modelId="{B8BFFF48-54BF-432D-847F-A818E63D5B17}" type="parTrans" cxnId="{764DAA4A-1193-4589-B212-145F9FE69A67}">
      <dgm:prSet/>
      <dgm:spPr/>
      <dgm:t>
        <a:bodyPr/>
        <a:lstStyle/>
        <a:p>
          <a:endParaRPr lang="en-IN"/>
        </a:p>
      </dgm:t>
    </dgm:pt>
    <dgm:pt modelId="{7783250C-3901-4D58-8FF1-500E82AB7229}" type="sibTrans" cxnId="{764DAA4A-1193-4589-B212-145F9FE69A67}">
      <dgm:prSet/>
      <dgm:spPr/>
      <dgm:t>
        <a:bodyPr/>
        <a:lstStyle/>
        <a:p>
          <a:endParaRPr lang="en-IN"/>
        </a:p>
      </dgm:t>
    </dgm:pt>
    <dgm:pt modelId="{FF1799B5-83E9-4ADB-B260-D73196DC38AA}">
      <dgm:prSet custT="1"/>
      <dgm:spPr/>
      <dgm:t>
        <a:bodyPr/>
        <a:lstStyle/>
        <a:p>
          <a:r>
            <a:rPr lang="en-IN" sz="1800" b="1" i="0" dirty="0">
              <a:latin typeface="Times New Roman" panose="02020603050405020304" pitchFamily="18" charset="0"/>
              <a:cs typeface="Times New Roman" panose="02020603050405020304" pitchFamily="18" charset="0"/>
            </a:rPr>
            <a:t>Final Modelling and Results</a:t>
          </a:r>
          <a:endParaRPr lang="en-IN" sz="1800" b="1" dirty="0">
            <a:latin typeface="Times New Roman" panose="02020603050405020304" pitchFamily="18" charset="0"/>
            <a:cs typeface="Times New Roman" panose="02020603050405020304" pitchFamily="18" charset="0"/>
          </a:endParaRPr>
        </a:p>
      </dgm:t>
    </dgm:pt>
    <dgm:pt modelId="{96A69342-BDFE-41EE-BE13-6FE0BA650642}" type="parTrans" cxnId="{EE129FF5-D95D-42D3-BAAE-CF2E3648CF97}">
      <dgm:prSet/>
      <dgm:spPr/>
      <dgm:t>
        <a:bodyPr/>
        <a:lstStyle/>
        <a:p>
          <a:endParaRPr lang="en-IN"/>
        </a:p>
      </dgm:t>
    </dgm:pt>
    <dgm:pt modelId="{B3E526CF-92AB-4D8F-BBEF-5177A393AC2D}" type="sibTrans" cxnId="{EE129FF5-D95D-42D3-BAAE-CF2E3648CF97}">
      <dgm:prSet/>
      <dgm:spPr/>
      <dgm:t>
        <a:bodyPr/>
        <a:lstStyle/>
        <a:p>
          <a:endParaRPr lang="en-IN"/>
        </a:p>
      </dgm:t>
    </dgm:pt>
    <dgm:pt modelId="{021268BA-845E-49AB-84A9-9E9D57D9E362}">
      <dgm:prSet custT="1"/>
      <dgm:spPr/>
      <dgm:t>
        <a:bodyPr/>
        <a:lstStyle/>
        <a:p>
          <a:r>
            <a:rPr lang="en-IN" sz="1800" b="1" i="0" dirty="0">
              <a:latin typeface="Times New Roman" panose="02020603050405020304" pitchFamily="18" charset="0"/>
              <a:cs typeface="Times New Roman" panose="02020603050405020304" pitchFamily="18" charset="0"/>
            </a:rPr>
            <a:t>Conclusions and Summary</a:t>
          </a:r>
          <a:endParaRPr lang="en-IN" sz="1800" b="1" dirty="0">
            <a:latin typeface="Times New Roman" panose="02020603050405020304" pitchFamily="18" charset="0"/>
            <a:cs typeface="Times New Roman" panose="02020603050405020304" pitchFamily="18" charset="0"/>
          </a:endParaRPr>
        </a:p>
      </dgm:t>
    </dgm:pt>
    <dgm:pt modelId="{378E8850-F547-432E-83E4-DDD313DCE380}" type="parTrans" cxnId="{8E8F2521-7E42-4452-97DB-C5BEFF688EC0}">
      <dgm:prSet/>
      <dgm:spPr/>
      <dgm:t>
        <a:bodyPr/>
        <a:lstStyle/>
        <a:p>
          <a:endParaRPr lang="en-IN"/>
        </a:p>
      </dgm:t>
    </dgm:pt>
    <dgm:pt modelId="{AA26F362-939B-4AE5-9A74-9C9509E13CEF}" type="sibTrans" cxnId="{8E8F2521-7E42-4452-97DB-C5BEFF688EC0}">
      <dgm:prSet/>
      <dgm:spPr/>
      <dgm:t>
        <a:bodyPr/>
        <a:lstStyle/>
        <a:p>
          <a:endParaRPr lang="en-IN"/>
        </a:p>
      </dgm:t>
    </dgm:pt>
    <dgm:pt modelId="{D5FED00D-6653-4C04-AFFD-F09B1A8DCF63}">
      <dgm:prSet custT="1"/>
      <dgm:spPr/>
      <dgm:t>
        <a:bodyPr/>
        <a:lstStyle/>
        <a:p>
          <a:r>
            <a:rPr lang="en-IN" sz="1800" b="1" dirty="0">
              <a:solidFill>
                <a:schemeClr val="bg2"/>
              </a:solidFill>
              <a:latin typeface="Times New Roman" panose="02020603050405020304" pitchFamily="18" charset="0"/>
              <a:cs typeface="Times New Roman" panose="02020603050405020304" pitchFamily="18" charset="0"/>
            </a:rPr>
            <a:t>Implementing PCA (Principle Component Analysis)</a:t>
          </a:r>
        </a:p>
      </dgm:t>
    </dgm:pt>
    <dgm:pt modelId="{F19E930C-CE36-469B-A470-7D93CF645D20}" type="parTrans" cxnId="{2506DD3D-14E3-499B-8574-9F37B0E560EE}">
      <dgm:prSet/>
      <dgm:spPr/>
      <dgm:t>
        <a:bodyPr/>
        <a:lstStyle/>
        <a:p>
          <a:endParaRPr lang="en-IN"/>
        </a:p>
      </dgm:t>
    </dgm:pt>
    <dgm:pt modelId="{0FEB0B8D-50AB-4B53-A0FF-FF8569C3B2E3}" type="sibTrans" cxnId="{2506DD3D-14E3-499B-8574-9F37B0E560EE}">
      <dgm:prSet/>
      <dgm:spPr/>
      <dgm:t>
        <a:bodyPr/>
        <a:lstStyle/>
        <a:p>
          <a:endParaRPr lang="en-IN"/>
        </a:p>
      </dgm:t>
    </dgm:pt>
    <dgm:pt modelId="{86F4AB83-0926-4F32-A456-F6998189CDD6}" type="pres">
      <dgm:prSet presAssocID="{BFA2AC61-0D22-42A4-A567-4736989E0B65}" presName="linear" presStyleCnt="0">
        <dgm:presLayoutVars>
          <dgm:dir/>
          <dgm:animLvl val="lvl"/>
          <dgm:resizeHandles val="exact"/>
        </dgm:presLayoutVars>
      </dgm:prSet>
      <dgm:spPr/>
    </dgm:pt>
    <dgm:pt modelId="{4A49C4BF-4469-44A0-AA21-30163072F39D}" type="pres">
      <dgm:prSet presAssocID="{D47F797F-AB86-459F-BC09-A93B8BAFF241}" presName="parentLin" presStyleCnt="0"/>
      <dgm:spPr/>
    </dgm:pt>
    <dgm:pt modelId="{8052B31E-32AA-4E01-9C7C-190344BC3B85}" type="pres">
      <dgm:prSet presAssocID="{D47F797F-AB86-459F-BC09-A93B8BAFF241}" presName="parentLeftMargin" presStyleLbl="node1" presStyleIdx="0" presStyleCnt="8"/>
      <dgm:spPr/>
    </dgm:pt>
    <dgm:pt modelId="{8A895E4E-1C5C-45C0-8873-F05384796362}" type="pres">
      <dgm:prSet presAssocID="{D47F797F-AB86-459F-BC09-A93B8BAFF241}" presName="parentText" presStyleLbl="node1" presStyleIdx="0" presStyleCnt="8">
        <dgm:presLayoutVars>
          <dgm:chMax val="0"/>
          <dgm:bulletEnabled val="1"/>
        </dgm:presLayoutVars>
      </dgm:prSet>
      <dgm:spPr/>
    </dgm:pt>
    <dgm:pt modelId="{F0BF43C0-9303-482C-A0D7-86A1647E743D}" type="pres">
      <dgm:prSet presAssocID="{D47F797F-AB86-459F-BC09-A93B8BAFF241}" presName="negativeSpace" presStyleCnt="0"/>
      <dgm:spPr/>
    </dgm:pt>
    <dgm:pt modelId="{F28AC385-C090-49EB-A4CF-DBC5CCFE78FB}" type="pres">
      <dgm:prSet presAssocID="{D47F797F-AB86-459F-BC09-A93B8BAFF241}" presName="childText" presStyleLbl="conFgAcc1" presStyleIdx="0" presStyleCnt="8">
        <dgm:presLayoutVars>
          <dgm:bulletEnabled val="1"/>
        </dgm:presLayoutVars>
      </dgm:prSet>
      <dgm:spPr/>
    </dgm:pt>
    <dgm:pt modelId="{35DCA79B-55A4-4E47-BB65-A7113F584E41}" type="pres">
      <dgm:prSet presAssocID="{CAA3FB84-5983-44E0-8E1C-9AC183E6F13E}" presName="spaceBetweenRectangles" presStyleCnt="0"/>
      <dgm:spPr/>
    </dgm:pt>
    <dgm:pt modelId="{07AEFCF6-830E-4BEC-B689-178246DF41C5}" type="pres">
      <dgm:prSet presAssocID="{121A923A-9E0B-44E3-BF1E-747B08D67BE7}" presName="parentLin" presStyleCnt="0"/>
      <dgm:spPr/>
    </dgm:pt>
    <dgm:pt modelId="{26DB343C-C2FA-438F-A6BF-D14816416D0B}" type="pres">
      <dgm:prSet presAssocID="{121A923A-9E0B-44E3-BF1E-747B08D67BE7}" presName="parentLeftMargin" presStyleLbl="node1" presStyleIdx="0" presStyleCnt="8"/>
      <dgm:spPr/>
    </dgm:pt>
    <dgm:pt modelId="{6940926F-864D-43E6-962D-992DDAC86EB1}" type="pres">
      <dgm:prSet presAssocID="{121A923A-9E0B-44E3-BF1E-747B08D67BE7}" presName="parentText" presStyleLbl="node1" presStyleIdx="1" presStyleCnt="8">
        <dgm:presLayoutVars>
          <dgm:chMax val="0"/>
          <dgm:bulletEnabled val="1"/>
        </dgm:presLayoutVars>
      </dgm:prSet>
      <dgm:spPr/>
    </dgm:pt>
    <dgm:pt modelId="{E0A2B1F9-A0D0-40BC-9497-479EE5205285}" type="pres">
      <dgm:prSet presAssocID="{121A923A-9E0B-44E3-BF1E-747B08D67BE7}" presName="negativeSpace" presStyleCnt="0"/>
      <dgm:spPr/>
    </dgm:pt>
    <dgm:pt modelId="{E89A5ED7-8FA6-4BA3-86AB-E3382E89D3A5}" type="pres">
      <dgm:prSet presAssocID="{121A923A-9E0B-44E3-BF1E-747B08D67BE7}" presName="childText" presStyleLbl="conFgAcc1" presStyleIdx="1" presStyleCnt="8">
        <dgm:presLayoutVars>
          <dgm:bulletEnabled val="1"/>
        </dgm:presLayoutVars>
      </dgm:prSet>
      <dgm:spPr/>
    </dgm:pt>
    <dgm:pt modelId="{E551A287-AEED-4052-9631-792968771E7C}" type="pres">
      <dgm:prSet presAssocID="{A4FDB072-D9CE-42F3-97DC-FFB60A89985E}" presName="spaceBetweenRectangles" presStyleCnt="0"/>
      <dgm:spPr/>
    </dgm:pt>
    <dgm:pt modelId="{62693764-B205-4481-B525-FF6E5B03C266}" type="pres">
      <dgm:prSet presAssocID="{480086F5-A65E-4226-AC32-E3C0DB06C284}" presName="parentLin" presStyleCnt="0"/>
      <dgm:spPr/>
    </dgm:pt>
    <dgm:pt modelId="{91B9C2A6-976D-498F-8918-FCBE47BD342C}" type="pres">
      <dgm:prSet presAssocID="{480086F5-A65E-4226-AC32-E3C0DB06C284}" presName="parentLeftMargin" presStyleLbl="node1" presStyleIdx="1" presStyleCnt="8"/>
      <dgm:spPr/>
    </dgm:pt>
    <dgm:pt modelId="{A2D89E88-5040-4D28-B12F-449AC31F7404}" type="pres">
      <dgm:prSet presAssocID="{480086F5-A65E-4226-AC32-E3C0DB06C284}" presName="parentText" presStyleLbl="node1" presStyleIdx="2" presStyleCnt="8">
        <dgm:presLayoutVars>
          <dgm:chMax val="0"/>
          <dgm:bulletEnabled val="1"/>
        </dgm:presLayoutVars>
      </dgm:prSet>
      <dgm:spPr/>
    </dgm:pt>
    <dgm:pt modelId="{B458B29B-4013-4537-AB0C-D82C0C42D019}" type="pres">
      <dgm:prSet presAssocID="{480086F5-A65E-4226-AC32-E3C0DB06C284}" presName="negativeSpace" presStyleCnt="0"/>
      <dgm:spPr/>
    </dgm:pt>
    <dgm:pt modelId="{349663AD-F4F6-45B9-8625-A12B81FE887E}" type="pres">
      <dgm:prSet presAssocID="{480086F5-A65E-4226-AC32-E3C0DB06C284}" presName="childText" presStyleLbl="conFgAcc1" presStyleIdx="2" presStyleCnt="8">
        <dgm:presLayoutVars>
          <dgm:bulletEnabled val="1"/>
        </dgm:presLayoutVars>
      </dgm:prSet>
      <dgm:spPr/>
    </dgm:pt>
    <dgm:pt modelId="{7BFE1EC0-B548-4D52-9E40-EB57A5189576}" type="pres">
      <dgm:prSet presAssocID="{8DFBC081-3FDD-400E-A12A-5871C260B367}" presName="spaceBetweenRectangles" presStyleCnt="0"/>
      <dgm:spPr/>
    </dgm:pt>
    <dgm:pt modelId="{A54E4364-3E58-4C76-B1A2-481588F4C699}" type="pres">
      <dgm:prSet presAssocID="{A968CDF3-2265-4285-825E-0BD1A627138D}" presName="parentLin" presStyleCnt="0"/>
      <dgm:spPr/>
    </dgm:pt>
    <dgm:pt modelId="{EF2ACB68-BA86-41DD-9E6E-682D1521C288}" type="pres">
      <dgm:prSet presAssocID="{A968CDF3-2265-4285-825E-0BD1A627138D}" presName="parentLeftMargin" presStyleLbl="node1" presStyleIdx="2" presStyleCnt="8"/>
      <dgm:spPr/>
    </dgm:pt>
    <dgm:pt modelId="{6CF22B0D-AB9A-40ED-AAD0-43D8343D420C}" type="pres">
      <dgm:prSet presAssocID="{A968CDF3-2265-4285-825E-0BD1A627138D}" presName="parentText" presStyleLbl="node1" presStyleIdx="3" presStyleCnt="8">
        <dgm:presLayoutVars>
          <dgm:chMax val="0"/>
          <dgm:bulletEnabled val="1"/>
        </dgm:presLayoutVars>
      </dgm:prSet>
      <dgm:spPr/>
    </dgm:pt>
    <dgm:pt modelId="{1746BB26-864E-4017-A524-F766A2331E09}" type="pres">
      <dgm:prSet presAssocID="{A968CDF3-2265-4285-825E-0BD1A627138D}" presName="negativeSpace" presStyleCnt="0"/>
      <dgm:spPr/>
    </dgm:pt>
    <dgm:pt modelId="{03A5E66E-0951-4010-9A4C-46E07D616BAF}" type="pres">
      <dgm:prSet presAssocID="{A968CDF3-2265-4285-825E-0BD1A627138D}" presName="childText" presStyleLbl="conFgAcc1" presStyleIdx="3" presStyleCnt="8">
        <dgm:presLayoutVars>
          <dgm:bulletEnabled val="1"/>
        </dgm:presLayoutVars>
      </dgm:prSet>
      <dgm:spPr/>
    </dgm:pt>
    <dgm:pt modelId="{1DFA09A5-9848-4B5F-928F-7FB16EDBB2DF}" type="pres">
      <dgm:prSet presAssocID="{A2BF951F-0E1F-43D7-8BC8-F4C9906D7B09}" presName="spaceBetweenRectangles" presStyleCnt="0"/>
      <dgm:spPr/>
    </dgm:pt>
    <dgm:pt modelId="{3325C436-652B-45DE-8505-422164EC58F3}" type="pres">
      <dgm:prSet presAssocID="{A141C34F-5A14-4DAB-A44A-27BDBC674C85}" presName="parentLin" presStyleCnt="0"/>
      <dgm:spPr/>
    </dgm:pt>
    <dgm:pt modelId="{910F5F05-9563-4593-96D9-DFE2E7D1DA65}" type="pres">
      <dgm:prSet presAssocID="{A141C34F-5A14-4DAB-A44A-27BDBC674C85}" presName="parentLeftMargin" presStyleLbl="node1" presStyleIdx="3" presStyleCnt="8"/>
      <dgm:spPr/>
    </dgm:pt>
    <dgm:pt modelId="{F54CB7A4-E215-40C9-A18B-0076EC4903DC}" type="pres">
      <dgm:prSet presAssocID="{A141C34F-5A14-4DAB-A44A-27BDBC674C85}" presName="parentText" presStyleLbl="node1" presStyleIdx="4" presStyleCnt="8">
        <dgm:presLayoutVars>
          <dgm:chMax val="0"/>
          <dgm:bulletEnabled val="1"/>
        </dgm:presLayoutVars>
      </dgm:prSet>
      <dgm:spPr/>
    </dgm:pt>
    <dgm:pt modelId="{523043FE-229C-432F-A994-4A34B7084419}" type="pres">
      <dgm:prSet presAssocID="{A141C34F-5A14-4DAB-A44A-27BDBC674C85}" presName="negativeSpace" presStyleCnt="0"/>
      <dgm:spPr/>
    </dgm:pt>
    <dgm:pt modelId="{F35B8676-DB97-4E52-A2CB-BEA3FC4FC6FF}" type="pres">
      <dgm:prSet presAssocID="{A141C34F-5A14-4DAB-A44A-27BDBC674C85}" presName="childText" presStyleLbl="conFgAcc1" presStyleIdx="4" presStyleCnt="8">
        <dgm:presLayoutVars>
          <dgm:bulletEnabled val="1"/>
        </dgm:presLayoutVars>
      </dgm:prSet>
      <dgm:spPr/>
    </dgm:pt>
    <dgm:pt modelId="{B09D761C-F4AF-4220-B342-06EFB4C7F0DF}" type="pres">
      <dgm:prSet presAssocID="{7783250C-3901-4D58-8FF1-500E82AB7229}" presName="spaceBetweenRectangles" presStyleCnt="0"/>
      <dgm:spPr/>
    </dgm:pt>
    <dgm:pt modelId="{0BFD3B42-0AEB-4AEC-92EE-103EE87AD5B4}" type="pres">
      <dgm:prSet presAssocID="{D5FED00D-6653-4C04-AFFD-F09B1A8DCF63}" presName="parentLin" presStyleCnt="0"/>
      <dgm:spPr/>
    </dgm:pt>
    <dgm:pt modelId="{D2E6690C-7818-4BC8-95B9-2F343F932A9F}" type="pres">
      <dgm:prSet presAssocID="{D5FED00D-6653-4C04-AFFD-F09B1A8DCF63}" presName="parentLeftMargin" presStyleLbl="node1" presStyleIdx="4" presStyleCnt="8"/>
      <dgm:spPr/>
    </dgm:pt>
    <dgm:pt modelId="{2E7D7613-30BE-49DC-A460-70F10C88F254}" type="pres">
      <dgm:prSet presAssocID="{D5FED00D-6653-4C04-AFFD-F09B1A8DCF63}" presName="parentText" presStyleLbl="node1" presStyleIdx="5" presStyleCnt="8">
        <dgm:presLayoutVars>
          <dgm:chMax val="0"/>
          <dgm:bulletEnabled val="1"/>
        </dgm:presLayoutVars>
      </dgm:prSet>
      <dgm:spPr/>
    </dgm:pt>
    <dgm:pt modelId="{53BBC7DC-2D90-402D-926F-895363496C37}" type="pres">
      <dgm:prSet presAssocID="{D5FED00D-6653-4C04-AFFD-F09B1A8DCF63}" presName="negativeSpace" presStyleCnt="0"/>
      <dgm:spPr/>
    </dgm:pt>
    <dgm:pt modelId="{78D8E42C-BFB5-4F92-BCD0-C2FABA96C56E}" type="pres">
      <dgm:prSet presAssocID="{D5FED00D-6653-4C04-AFFD-F09B1A8DCF63}" presName="childText" presStyleLbl="conFgAcc1" presStyleIdx="5" presStyleCnt="8">
        <dgm:presLayoutVars>
          <dgm:bulletEnabled val="1"/>
        </dgm:presLayoutVars>
      </dgm:prSet>
      <dgm:spPr/>
    </dgm:pt>
    <dgm:pt modelId="{500E5DA1-5EB9-49F2-A6A6-C36BB7B95A7B}" type="pres">
      <dgm:prSet presAssocID="{0FEB0B8D-50AB-4B53-A0FF-FF8569C3B2E3}" presName="spaceBetweenRectangles" presStyleCnt="0"/>
      <dgm:spPr/>
    </dgm:pt>
    <dgm:pt modelId="{50605079-F672-4BAE-A184-EC652F2F9709}" type="pres">
      <dgm:prSet presAssocID="{FF1799B5-83E9-4ADB-B260-D73196DC38AA}" presName="parentLin" presStyleCnt="0"/>
      <dgm:spPr/>
    </dgm:pt>
    <dgm:pt modelId="{688DDCEC-AB15-4EB7-ACF0-F3CBB7E30940}" type="pres">
      <dgm:prSet presAssocID="{FF1799B5-83E9-4ADB-B260-D73196DC38AA}" presName="parentLeftMargin" presStyleLbl="node1" presStyleIdx="5" presStyleCnt="8"/>
      <dgm:spPr/>
    </dgm:pt>
    <dgm:pt modelId="{544B2907-BA49-421A-A1F3-27FDBA358B74}" type="pres">
      <dgm:prSet presAssocID="{FF1799B5-83E9-4ADB-B260-D73196DC38AA}" presName="parentText" presStyleLbl="node1" presStyleIdx="6" presStyleCnt="8">
        <dgm:presLayoutVars>
          <dgm:chMax val="0"/>
          <dgm:bulletEnabled val="1"/>
        </dgm:presLayoutVars>
      </dgm:prSet>
      <dgm:spPr/>
    </dgm:pt>
    <dgm:pt modelId="{C3C4C23E-B3E5-4FB3-8DDB-D26A8D93B0F4}" type="pres">
      <dgm:prSet presAssocID="{FF1799B5-83E9-4ADB-B260-D73196DC38AA}" presName="negativeSpace" presStyleCnt="0"/>
      <dgm:spPr/>
    </dgm:pt>
    <dgm:pt modelId="{031076BE-3C09-479B-8B4E-6A4B38576F72}" type="pres">
      <dgm:prSet presAssocID="{FF1799B5-83E9-4ADB-B260-D73196DC38AA}" presName="childText" presStyleLbl="conFgAcc1" presStyleIdx="6" presStyleCnt="8">
        <dgm:presLayoutVars>
          <dgm:bulletEnabled val="1"/>
        </dgm:presLayoutVars>
      </dgm:prSet>
      <dgm:spPr/>
    </dgm:pt>
    <dgm:pt modelId="{D6E3202B-7274-4453-AC2C-52CD47A39DBB}" type="pres">
      <dgm:prSet presAssocID="{B3E526CF-92AB-4D8F-BBEF-5177A393AC2D}" presName="spaceBetweenRectangles" presStyleCnt="0"/>
      <dgm:spPr/>
    </dgm:pt>
    <dgm:pt modelId="{1D073C46-9A0E-4A11-B156-51C0DFB0048A}" type="pres">
      <dgm:prSet presAssocID="{021268BA-845E-49AB-84A9-9E9D57D9E362}" presName="parentLin" presStyleCnt="0"/>
      <dgm:spPr/>
    </dgm:pt>
    <dgm:pt modelId="{9676241B-CA18-468D-966B-04ECB7752746}" type="pres">
      <dgm:prSet presAssocID="{021268BA-845E-49AB-84A9-9E9D57D9E362}" presName="parentLeftMargin" presStyleLbl="node1" presStyleIdx="6" presStyleCnt="8"/>
      <dgm:spPr/>
    </dgm:pt>
    <dgm:pt modelId="{4CD40A0C-EF94-46A6-A385-02E3D92E24D9}" type="pres">
      <dgm:prSet presAssocID="{021268BA-845E-49AB-84A9-9E9D57D9E362}" presName="parentText" presStyleLbl="node1" presStyleIdx="7" presStyleCnt="8">
        <dgm:presLayoutVars>
          <dgm:chMax val="0"/>
          <dgm:bulletEnabled val="1"/>
        </dgm:presLayoutVars>
      </dgm:prSet>
      <dgm:spPr/>
    </dgm:pt>
    <dgm:pt modelId="{2F009C64-2B76-48BE-9020-97A1C90C7746}" type="pres">
      <dgm:prSet presAssocID="{021268BA-845E-49AB-84A9-9E9D57D9E362}" presName="negativeSpace" presStyleCnt="0"/>
      <dgm:spPr/>
    </dgm:pt>
    <dgm:pt modelId="{D35A5E21-A59E-4256-B1A8-4F9EE54B479B}" type="pres">
      <dgm:prSet presAssocID="{021268BA-845E-49AB-84A9-9E9D57D9E362}" presName="childText" presStyleLbl="conFgAcc1" presStyleIdx="7" presStyleCnt="8">
        <dgm:presLayoutVars>
          <dgm:bulletEnabled val="1"/>
        </dgm:presLayoutVars>
      </dgm:prSet>
      <dgm:spPr/>
    </dgm:pt>
  </dgm:ptLst>
  <dgm:cxnLst>
    <dgm:cxn modelId="{F51EF610-F297-4F8A-9F9D-143F398259EC}" type="presOf" srcId="{121A923A-9E0B-44E3-BF1E-747B08D67BE7}" destId="{26DB343C-C2FA-438F-A6BF-D14816416D0B}" srcOrd="0" destOrd="0" presId="urn:microsoft.com/office/officeart/2005/8/layout/list1"/>
    <dgm:cxn modelId="{8E8F2521-7E42-4452-97DB-C5BEFF688EC0}" srcId="{BFA2AC61-0D22-42A4-A567-4736989E0B65}" destId="{021268BA-845E-49AB-84A9-9E9D57D9E362}" srcOrd="7" destOrd="0" parTransId="{378E8850-F547-432E-83E4-DDD313DCE380}" sibTransId="{AA26F362-939B-4AE5-9A74-9C9509E13CEF}"/>
    <dgm:cxn modelId="{414D2629-72C0-4C78-8875-ED1348D968C1}" srcId="{480086F5-A65E-4226-AC32-E3C0DB06C284}" destId="{6E8E0298-2A1E-4E34-8E0B-5E2765AD9EAE}" srcOrd="0" destOrd="0" parTransId="{F77CB8A6-B111-4373-9282-3BB234DEDD3A}" sibTransId="{A597612E-ECE3-4F1E-8D2E-322023DC25AA}"/>
    <dgm:cxn modelId="{B8279629-35CD-425D-8F7E-21EF14730411}" type="presOf" srcId="{FF1799B5-83E9-4ADB-B260-D73196DC38AA}" destId="{688DDCEC-AB15-4EB7-ACF0-F3CBB7E30940}" srcOrd="0" destOrd="0" presId="urn:microsoft.com/office/officeart/2005/8/layout/list1"/>
    <dgm:cxn modelId="{F585782C-0D3C-4306-B1B0-271B18218ADB}" type="presOf" srcId="{121A923A-9E0B-44E3-BF1E-747B08D67BE7}" destId="{6940926F-864D-43E6-962D-992DDAC86EB1}" srcOrd="1" destOrd="0" presId="urn:microsoft.com/office/officeart/2005/8/layout/list1"/>
    <dgm:cxn modelId="{E3B76C39-E755-46A6-9BCC-C3AF5CBA3EB7}" srcId="{BFA2AC61-0D22-42A4-A567-4736989E0B65}" destId="{480086F5-A65E-4226-AC32-E3C0DB06C284}" srcOrd="2" destOrd="0" parTransId="{0DF29C19-AB57-4400-A43A-1181947CC60D}" sibTransId="{8DFBC081-3FDD-400E-A12A-5871C260B367}"/>
    <dgm:cxn modelId="{22BB1F3C-68D7-411C-A25D-F6AAE8DAC0DF}" type="presOf" srcId="{BFA2AC61-0D22-42A4-A567-4736989E0B65}" destId="{86F4AB83-0926-4F32-A456-F6998189CDD6}" srcOrd="0" destOrd="0" presId="urn:microsoft.com/office/officeart/2005/8/layout/list1"/>
    <dgm:cxn modelId="{2506DD3D-14E3-499B-8574-9F37B0E560EE}" srcId="{BFA2AC61-0D22-42A4-A567-4736989E0B65}" destId="{D5FED00D-6653-4C04-AFFD-F09B1A8DCF63}" srcOrd="5" destOrd="0" parTransId="{F19E930C-CE36-469B-A470-7D93CF645D20}" sibTransId="{0FEB0B8D-50AB-4B53-A0FF-FF8569C3B2E3}"/>
    <dgm:cxn modelId="{014FC761-D890-43DC-8056-0B70BE662080}" type="presOf" srcId="{FF1799B5-83E9-4ADB-B260-D73196DC38AA}" destId="{544B2907-BA49-421A-A1F3-27FDBA358B74}" srcOrd="1" destOrd="0" presId="urn:microsoft.com/office/officeart/2005/8/layout/list1"/>
    <dgm:cxn modelId="{764DAA4A-1193-4589-B212-145F9FE69A67}" srcId="{BFA2AC61-0D22-42A4-A567-4736989E0B65}" destId="{A141C34F-5A14-4DAB-A44A-27BDBC674C85}" srcOrd="4" destOrd="0" parTransId="{B8BFFF48-54BF-432D-847F-A818E63D5B17}" sibTransId="{7783250C-3901-4D58-8FF1-500E82AB7229}"/>
    <dgm:cxn modelId="{07802056-624F-4290-988B-B9E0F5E71D9C}" type="presOf" srcId="{021268BA-845E-49AB-84A9-9E9D57D9E362}" destId="{4CD40A0C-EF94-46A6-A385-02E3D92E24D9}" srcOrd="1" destOrd="0" presId="urn:microsoft.com/office/officeart/2005/8/layout/list1"/>
    <dgm:cxn modelId="{60EDAB88-CEFD-4DE4-9EC3-5271E254C31F}" type="presOf" srcId="{021268BA-845E-49AB-84A9-9E9D57D9E362}" destId="{9676241B-CA18-468D-966B-04ECB7752746}" srcOrd="0" destOrd="0" presId="urn:microsoft.com/office/officeart/2005/8/layout/list1"/>
    <dgm:cxn modelId="{90964C8B-DBDC-478E-8193-9700EE057E4D}" srcId="{BFA2AC61-0D22-42A4-A567-4736989E0B65}" destId="{D47F797F-AB86-459F-BC09-A93B8BAFF241}" srcOrd="0" destOrd="0" parTransId="{144BBDCA-8ABC-4B50-81C4-FFF813977EEA}" sibTransId="{CAA3FB84-5983-44E0-8E1C-9AC183E6F13E}"/>
    <dgm:cxn modelId="{118E9D94-4EE6-4DB4-A2E1-11B9B05150A2}" srcId="{BFA2AC61-0D22-42A4-A567-4736989E0B65}" destId="{A968CDF3-2265-4285-825E-0BD1A627138D}" srcOrd="3" destOrd="0" parTransId="{8553ACD6-A11E-417E-BF59-63AA651586CC}" sibTransId="{A2BF951F-0E1F-43D7-8BC8-F4C9906D7B09}"/>
    <dgm:cxn modelId="{3F60E196-E793-40F1-8C1E-4BF238B912C4}" type="presOf" srcId="{A968CDF3-2265-4285-825E-0BD1A627138D}" destId="{6CF22B0D-AB9A-40ED-AAD0-43D8343D420C}" srcOrd="1" destOrd="0" presId="urn:microsoft.com/office/officeart/2005/8/layout/list1"/>
    <dgm:cxn modelId="{0D1BCC99-8B17-41B0-A120-A85694793069}" type="presOf" srcId="{A141C34F-5A14-4DAB-A44A-27BDBC674C85}" destId="{F54CB7A4-E215-40C9-A18B-0076EC4903DC}" srcOrd="1" destOrd="0" presId="urn:microsoft.com/office/officeart/2005/8/layout/list1"/>
    <dgm:cxn modelId="{5B849BA8-ED4E-4913-BC6D-995DB427C5FE}" type="presOf" srcId="{A141C34F-5A14-4DAB-A44A-27BDBC674C85}" destId="{910F5F05-9563-4593-96D9-DFE2E7D1DA65}" srcOrd="0" destOrd="0" presId="urn:microsoft.com/office/officeart/2005/8/layout/list1"/>
    <dgm:cxn modelId="{0F7622B1-F3C7-444B-8CB8-276A9E8D422A}" srcId="{BFA2AC61-0D22-42A4-A567-4736989E0B65}" destId="{121A923A-9E0B-44E3-BF1E-747B08D67BE7}" srcOrd="1" destOrd="0" parTransId="{701C55B2-BA29-4C0F-98E8-9F197047297B}" sibTransId="{A4FDB072-D9CE-42F3-97DC-FFB60A89985E}"/>
    <dgm:cxn modelId="{1F7D96BC-2DE1-4423-A507-165D8E4B2829}" type="presOf" srcId="{A968CDF3-2265-4285-825E-0BD1A627138D}" destId="{EF2ACB68-BA86-41DD-9E6E-682D1521C288}" srcOrd="0" destOrd="0" presId="urn:microsoft.com/office/officeart/2005/8/layout/list1"/>
    <dgm:cxn modelId="{DA5D1BC3-9ED8-4F68-817D-23AE31EB9F4C}" type="presOf" srcId="{480086F5-A65E-4226-AC32-E3C0DB06C284}" destId="{91B9C2A6-976D-498F-8918-FCBE47BD342C}" srcOrd="0" destOrd="0" presId="urn:microsoft.com/office/officeart/2005/8/layout/list1"/>
    <dgm:cxn modelId="{65646AC4-0FAB-49CD-8CB0-BE1FEF06C4CA}" type="presOf" srcId="{D5FED00D-6653-4C04-AFFD-F09B1A8DCF63}" destId="{D2E6690C-7818-4BC8-95B9-2F343F932A9F}" srcOrd="0" destOrd="0" presId="urn:microsoft.com/office/officeart/2005/8/layout/list1"/>
    <dgm:cxn modelId="{7B1374D4-FD45-430A-9FFB-76F97EDF25A8}" type="presOf" srcId="{6E8E0298-2A1E-4E34-8E0B-5E2765AD9EAE}" destId="{349663AD-F4F6-45B9-8625-A12B81FE887E}" srcOrd="0" destOrd="0" presId="urn:microsoft.com/office/officeart/2005/8/layout/list1"/>
    <dgm:cxn modelId="{CEE979D5-A1C8-47F7-893F-1C76B39F5169}" type="presOf" srcId="{D5FED00D-6653-4C04-AFFD-F09B1A8DCF63}" destId="{2E7D7613-30BE-49DC-A460-70F10C88F254}" srcOrd="1" destOrd="0" presId="urn:microsoft.com/office/officeart/2005/8/layout/list1"/>
    <dgm:cxn modelId="{C58640DA-4A04-41F6-A1D2-10C5B106DA58}" type="presOf" srcId="{D47F797F-AB86-459F-BC09-A93B8BAFF241}" destId="{8A895E4E-1C5C-45C0-8873-F05384796362}" srcOrd="1" destOrd="0" presId="urn:microsoft.com/office/officeart/2005/8/layout/list1"/>
    <dgm:cxn modelId="{663A31E0-537F-4D8C-B4B1-88623A42B453}" type="presOf" srcId="{D47F797F-AB86-459F-BC09-A93B8BAFF241}" destId="{8052B31E-32AA-4E01-9C7C-190344BC3B85}" srcOrd="0" destOrd="0" presId="urn:microsoft.com/office/officeart/2005/8/layout/list1"/>
    <dgm:cxn modelId="{013600E3-18BE-4586-BA96-835E46DD0A3A}" type="presOf" srcId="{480086F5-A65E-4226-AC32-E3C0DB06C284}" destId="{A2D89E88-5040-4D28-B12F-449AC31F7404}" srcOrd="1" destOrd="0" presId="urn:microsoft.com/office/officeart/2005/8/layout/list1"/>
    <dgm:cxn modelId="{EE129FF5-D95D-42D3-BAAE-CF2E3648CF97}" srcId="{BFA2AC61-0D22-42A4-A567-4736989E0B65}" destId="{FF1799B5-83E9-4ADB-B260-D73196DC38AA}" srcOrd="6" destOrd="0" parTransId="{96A69342-BDFE-41EE-BE13-6FE0BA650642}" sibTransId="{B3E526CF-92AB-4D8F-BBEF-5177A393AC2D}"/>
    <dgm:cxn modelId="{36C13A1E-6120-427C-8298-F605E6478CCF}" type="presParOf" srcId="{86F4AB83-0926-4F32-A456-F6998189CDD6}" destId="{4A49C4BF-4469-44A0-AA21-30163072F39D}" srcOrd="0" destOrd="0" presId="urn:microsoft.com/office/officeart/2005/8/layout/list1"/>
    <dgm:cxn modelId="{405C0A6D-8DC7-4BDC-BD2F-5DA127AAA01A}" type="presParOf" srcId="{4A49C4BF-4469-44A0-AA21-30163072F39D}" destId="{8052B31E-32AA-4E01-9C7C-190344BC3B85}" srcOrd="0" destOrd="0" presId="urn:microsoft.com/office/officeart/2005/8/layout/list1"/>
    <dgm:cxn modelId="{DD197B85-64B2-4262-8D6B-25C3E172D820}" type="presParOf" srcId="{4A49C4BF-4469-44A0-AA21-30163072F39D}" destId="{8A895E4E-1C5C-45C0-8873-F05384796362}" srcOrd="1" destOrd="0" presId="urn:microsoft.com/office/officeart/2005/8/layout/list1"/>
    <dgm:cxn modelId="{C3CE2A8B-A4D8-4512-B897-B6D3CF556588}" type="presParOf" srcId="{86F4AB83-0926-4F32-A456-F6998189CDD6}" destId="{F0BF43C0-9303-482C-A0D7-86A1647E743D}" srcOrd="1" destOrd="0" presId="urn:microsoft.com/office/officeart/2005/8/layout/list1"/>
    <dgm:cxn modelId="{3F7C8724-0436-41AC-B521-8F7B85D15C74}" type="presParOf" srcId="{86F4AB83-0926-4F32-A456-F6998189CDD6}" destId="{F28AC385-C090-49EB-A4CF-DBC5CCFE78FB}" srcOrd="2" destOrd="0" presId="urn:microsoft.com/office/officeart/2005/8/layout/list1"/>
    <dgm:cxn modelId="{280193D3-D8A8-4ACE-B815-02F166D43485}" type="presParOf" srcId="{86F4AB83-0926-4F32-A456-F6998189CDD6}" destId="{35DCA79B-55A4-4E47-BB65-A7113F584E41}" srcOrd="3" destOrd="0" presId="urn:microsoft.com/office/officeart/2005/8/layout/list1"/>
    <dgm:cxn modelId="{4F674252-BF35-4766-8507-C59A082CE3C3}" type="presParOf" srcId="{86F4AB83-0926-4F32-A456-F6998189CDD6}" destId="{07AEFCF6-830E-4BEC-B689-178246DF41C5}" srcOrd="4" destOrd="0" presId="urn:microsoft.com/office/officeart/2005/8/layout/list1"/>
    <dgm:cxn modelId="{2C2D2444-EA76-415E-8E45-C582AB98D53D}" type="presParOf" srcId="{07AEFCF6-830E-4BEC-B689-178246DF41C5}" destId="{26DB343C-C2FA-438F-A6BF-D14816416D0B}" srcOrd="0" destOrd="0" presId="urn:microsoft.com/office/officeart/2005/8/layout/list1"/>
    <dgm:cxn modelId="{9BB292AE-1DAC-44BC-B0A9-274C0A9AEB53}" type="presParOf" srcId="{07AEFCF6-830E-4BEC-B689-178246DF41C5}" destId="{6940926F-864D-43E6-962D-992DDAC86EB1}" srcOrd="1" destOrd="0" presId="urn:microsoft.com/office/officeart/2005/8/layout/list1"/>
    <dgm:cxn modelId="{9052BF48-DC14-4D60-8AE3-15A3DC521A1E}" type="presParOf" srcId="{86F4AB83-0926-4F32-A456-F6998189CDD6}" destId="{E0A2B1F9-A0D0-40BC-9497-479EE5205285}" srcOrd="5" destOrd="0" presId="urn:microsoft.com/office/officeart/2005/8/layout/list1"/>
    <dgm:cxn modelId="{344DFADA-DD29-45F8-89CB-CB4ED9E0394A}" type="presParOf" srcId="{86F4AB83-0926-4F32-A456-F6998189CDD6}" destId="{E89A5ED7-8FA6-4BA3-86AB-E3382E89D3A5}" srcOrd="6" destOrd="0" presId="urn:microsoft.com/office/officeart/2005/8/layout/list1"/>
    <dgm:cxn modelId="{ED40AD63-6AFB-4A21-BEC5-B4826864ED03}" type="presParOf" srcId="{86F4AB83-0926-4F32-A456-F6998189CDD6}" destId="{E551A287-AEED-4052-9631-792968771E7C}" srcOrd="7" destOrd="0" presId="urn:microsoft.com/office/officeart/2005/8/layout/list1"/>
    <dgm:cxn modelId="{63FABCE7-6213-4253-BC20-707C83538A78}" type="presParOf" srcId="{86F4AB83-0926-4F32-A456-F6998189CDD6}" destId="{62693764-B205-4481-B525-FF6E5B03C266}" srcOrd="8" destOrd="0" presId="urn:microsoft.com/office/officeart/2005/8/layout/list1"/>
    <dgm:cxn modelId="{7D4A4870-9929-4976-B207-6EA2244E66B9}" type="presParOf" srcId="{62693764-B205-4481-B525-FF6E5B03C266}" destId="{91B9C2A6-976D-498F-8918-FCBE47BD342C}" srcOrd="0" destOrd="0" presId="urn:microsoft.com/office/officeart/2005/8/layout/list1"/>
    <dgm:cxn modelId="{3E4C335F-D4E7-4812-9B02-2FE0769F8A75}" type="presParOf" srcId="{62693764-B205-4481-B525-FF6E5B03C266}" destId="{A2D89E88-5040-4D28-B12F-449AC31F7404}" srcOrd="1" destOrd="0" presId="urn:microsoft.com/office/officeart/2005/8/layout/list1"/>
    <dgm:cxn modelId="{89326F2C-ACEB-46C3-9B31-6E86D641CB6C}" type="presParOf" srcId="{86F4AB83-0926-4F32-A456-F6998189CDD6}" destId="{B458B29B-4013-4537-AB0C-D82C0C42D019}" srcOrd="9" destOrd="0" presId="urn:microsoft.com/office/officeart/2005/8/layout/list1"/>
    <dgm:cxn modelId="{2302F294-B1F4-4771-9C44-8F253725492A}" type="presParOf" srcId="{86F4AB83-0926-4F32-A456-F6998189CDD6}" destId="{349663AD-F4F6-45B9-8625-A12B81FE887E}" srcOrd="10" destOrd="0" presId="urn:microsoft.com/office/officeart/2005/8/layout/list1"/>
    <dgm:cxn modelId="{655BBB17-87CA-41BB-BB82-C1DDFAAC7597}" type="presParOf" srcId="{86F4AB83-0926-4F32-A456-F6998189CDD6}" destId="{7BFE1EC0-B548-4D52-9E40-EB57A5189576}" srcOrd="11" destOrd="0" presId="urn:microsoft.com/office/officeart/2005/8/layout/list1"/>
    <dgm:cxn modelId="{A02BA95A-3F5F-43ED-B553-4DFC7DFA059A}" type="presParOf" srcId="{86F4AB83-0926-4F32-A456-F6998189CDD6}" destId="{A54E4364-3E58-4C76-B1A2-481588F4C699}" srcOrd="12" destOrd="0" presId="urn:microsoft.com/office/officeart/2005/8/layout/list1"/>
    <dgm:cxn modelId="{F5FE4D8C-1FC2-4550-8094-7504D45F9E19}" type="presParOf" srcId="{A54E4364-3E58-4C76-B1A2-481588F4C699}" destId="{EF2ACB68-BA86-41DD-9E6E-682D1521C288}" srcOrd="0" destOrd="0" presId="urn:microsoft.com/office/officeart/2005/8/layout/list1"/>
    <dgm:cxn modelId="{2EB2D542-3DDD-428E-87B7-9D27A4FE234D}" type="presParOf" srcId="{A54E4364-3E58-4C76-B1A2-481588F4C699}" destId="{6CF22B0D-AB9A-40ED-AAD0-43D8343D420C}" srcOrd="1" destOrd="0" presId="urn:microsoft.com/office/officeart/2005/8/layout/list1"/>
    <dgm:cxn modelId="{824DE424-1B65-4325-8E44-71B423AECDFB}" type="presParOf" srcId="{86F4AB83-0926-4F32-A456-F6998189CDD6}" destId="{1746BB26-864E-4017-A524-F766A2331E09}" srcOrd="13" destOrd="0" presId="urn:microsoft.com/office/officeart/2005/8/layout/list1"/>
    <dgm:cxn modelId="{ECEEFEFE-CDC9-4ECD-95C3-274BC2645767}" type="presParOf" srcId="{86F4AB83-0926-4F32-A456-F6998189CDD6}" destId="{03A5E66E-0951-4010-9A4C-46E07D616BAF}" srcOrd="14" destOrd="0" presId="urn:microsoft.com/office/officeart/2005/8/layout/list1"/>
    <dgm:cxn modelId="{C34014AC-FE79-42C1-9FE2-7A54B1474547}" type="presParOf" srcId="{86F4AB83-0926-4F32-A456-F6998189CDD6}" destId="{1DFA09A5-9848-4B5F-928F-7FB16EDBB2DF}" srcOrd="15" destOrd="0" presId="urn:microsoft.com/office/officeart/2005/8/layout/list1"/>
    <dgm:cxn modelId="{207ECD54-91C5-488F-A0E4-40B9F97C8F4E}" type="presParOf" srcId="{86F4AB83-0926-4F32-A456-F6998189CDD6}" destId="{3325C436-652B-45DE-8505-422164EC58F3}" srcOrd="16" destOrd="0" presId="urn:microsoft.com/office/officeart/2005/8/layout/list1"/>
    <dgm:cxn modelId="{C06E19C3-EFE0-4036-AAC6-3DCF1F02E2E6}" type="presParOf" srcId="{3325C436-652B-45DE-8505-422164EC58F3}" destId="{910F5F05-9563-4593-96D9-DFE2E7D1DA65}" srcOrd="0" destOrd="0" presId="urn:microsoft.com/office/officeart/2005/8/layout/list1"/>
    <dgm:cxn modelId="{0F7AC9BC-DE86-4B97-A954-CA2C335608C9}" type="presParOf" srcId="{3325C436-652B-45DE-8505-422164EC58F3}" destId="{F54CB7A4-E215-40C9-A18B-0076EC4903DC}" srcOrd="1" destOrd="0" presId="urn:microsoft.com/office/officeart/2005/8/layout/list1"/>
    <dgm:cxn modelId="{F5AD0621-5336-4582-A41E-EA9D19CF9F02}" type="presParOf" srcId="{86F4AB83-0926-4F32-A456-F6998189CDD6}" destId="{523043FE-229C-432F-A994-4A34B7084419}" srcOrd="17" destOrd="0" presId="urn:microsoft.com/office/officeart/2005/8/layout/list1"/>
    <dgm:cxn modelId="{8624E77F-3BC9-4BD6-9D5E-C0F5C36A9E5C}" type="presParOf" srcId="{86F4AB83-0926-4F32-A456-F6998189CDD6}" destId="{F35B8676-DB97-4E52-A2CB-BEA3FC4FC6FF}" srcOrd="18" destOrd="0" presId="urn:microsoft.com/office/officeart/2005/8/layout/list1"/>
    <dgm:cxn modelId="{87F04A4B-1D69-4CDE-95BF-6A55F3439F1D}" type="presParOf" srcId="{86F4AB83-0926-4F32-A456-F6998189CDD6}" destId="{B09D761C-F4AF-4220-B342-06EFB4C7F0DF}" srcOrd="19" destOrd="0" presId="urn:microsoft.com/office/officeart/2005/8/layout/list1"/>
    <dgm:cxn modelId="{47021A50-F080-47A6-AF85-FE1830AE9896}" type="presParOf" srcId="{86F4AB83-0926-4F32-A456-F6998189CDD6}" destId="{0BFD3B42-0AEB-4AEC-92EE-103EE87AD5B4}" srcOrd="20" destOrd="0" presId="urn:microsoft.com/office/officeart/2005/8/layout/list1"/>
    <dgm:cxn modelId="{6D818E43-10F3-44EE-9A31-1CB0E600F230}" type="presParOf" srcId="{0BFD3B42-0AEB-4AEC-92EE-103EE87AD5B4}" destId="{D2E6690C-7818-4BC8-95B9-2F343F932A9F}" srcOrd="0" destOrd="0" presId="urn:microsoft.com/office/officeart/2005/8/layout/list1"/>
    <dgm:cxn modelId="{BD8B57CB-91BC-4085-89DD-956B00CB21D6}" type="presParOf" srcId="{0BFD3B42-0AEB-4AEC-92EE-103EE87AD5B4}" destId="{2E7D7613-30BE-49DC-A460-70F10C88F254}" srcOrd="1" destOrd="0" presId="urn:microsoft.com/office/officeart/2005/8/layout/list1"/>
    <dgm:cxn modelId="{F59632BC-A2EB-421D-BE78-76DF751F2820}" type="presParOf" srcId="{86F4AB83-0926-4F32-A456-F6998189CDD6}" destId="{53BBC7DC-2D90-402D-926F-895363496C37}" srcOrd="21" destOrd="0" presId="urn:microsoft.com/office/officeart/2005/8/layout/list1"/>
    <dgm:cxn modelId="{829E0CCA-F239-463D-9B58-B1C8C0BBF573}" type="presParOf" srcId="{86F4AB83-0926-4F32-A456-F6998189CDD6}" destId="{78D8E42C-BFB5-4F92-BCD0-C2FABA96C56E}" srcOrd="22" destOrd="0" presId="urn:microsoft.com/office/officeart/2005/8/layout/list1"/>
    <dgm:cxn modelId="{1FDDCF94-FC79-4552-8A91-8F9DD209A51C}" type="presParOf" srcId="{86F4AB83-0926-4F32-A456-F6998189CDD6}" destId="{500E5DA1-5EB9-49F2-A6A6-C36BB7B95A7B}" srcOrd="23" destOrd="0" presId="urn:microsoft.com/office/officeart/2005/8/layout/list1"/>
    <dgm:cxn modelId="{B1CD065E-A5F4-4C3C-9CBC-E78C4632B68F}" type="presParOf" srcId="{86F4AB83-0926-4F32-A456-F6998189CDD6}" destId="{50605079-F672-4BAE-A184-EC652F2F9709}" srcOrd="24" destOrd="0" presId="urn:microsoft.com/office/officeart/2005/8/layout/list1"/>
    <dgm:cxn modelId="{7BD97CB9-41D8-4584-9AF9-01109E58279D}" type="presParOf" srcId="{50605079-F672-4BAE-A184-EC652F2F9709}" destId="{688DDCEC-AB15-4EB7-ACF0-F3CBB7E30940}" srcOrd="0" destOrd="0" presId="urn:microsoft.com/office/officeart/2005/8/layout/list1"/>
    <dgm:cxn modelId="{A6A1EABD-E0E5-4913-BB41-1EEC5F58438D}" type="presParOf" srcId="{50605079-F672-4BAE-A184-EC652F2F9709}" destId="{544B2907-BA49-421A-A1F3-27FDBA358B74}" srcOrd="1" destOrd="0" presId="urn:microsoft.com/office/officeart/2005/8/layout/list1"/>
    <dgm:cxn modelId="{EE1C424E-3623-4B3B-8856-DD3A8201C4E9}" type="presParOf" srcId="{86F4AB83-0926-4F32-A456-F6998189CDD6}" destId="{C3C4C23E-B3E5-4FB3-8DDB-D26A8D93B0F4}" srcOrd="25" destOrd="0" presId="urn:microsoft.com/office/officeart/2005/8/layout/list1"/>
    <dgm:cxn modelId="{B5AAD550-9A84-4CC3-B0B5-56F8DE52D639}" type="presParOf" srcId="{86F4AB83-0926-4F32-A456-F6998189CDD6}" destId="{031076BE-3C09-479B-8B4E-6A4B38576F72}" srcOrd="26" destOrd="0" presId="urn:microsoft.com/office/officeart/2005/8/layout/list1"/>
    <dgm:cxn modelId="{326DB0B3-27D1-4A84-B536-BA86A0A7D0A2}" type="presParOf" srcId="{86F4AB83-0926-4F32-A456-F6998189CDD6}" destId="{D6E3202B-7274-4453-AC2C-52CD47A39DBB}" srcOrd="27" destOrd="0" presId="urn:microsoft.com/office/officeart/2005/8/layout/list1"/>
    <dgm:cxn modelId="{08F36108-C695-4FC2-9323-78C31ACF6C18}" type="presParOf" srcId="{86F4AB83-0926-4F32-A456-F6998189CDD6}" destId="{1D073C46-9A0E-4A11-B156-51C0DFB0048A}" srcOrd="28" destOrd="0" presId="urn:microsoft.com/office/officeart/2005/8/layout/list1"/>
    <dgm:cxn modelId="{CE194B40-D8EB-4A20-96B8-2792BB7C9122}" type="presParOf" srcId="{1D073C46-9A0E-4A11-B156-51C0DFB0048A}" destId="{9676241B-CA18-468D-966B-04ECB7752746}" srcOrd="0" destOrd="0" presId="urn:microsoft.com/office/officeart/2005/8/layout/list1"/>
    <dgm:cxn modelId="{AEF27C76-9DCE-432D-AF21-AE8A09A0BE65}" type="presParOf" srcId="{1D073C46-9A0E-4A11-B156-51C0DFB0048A}" destId="{4CD40A0C-EF94-46A6-A385-02E3D92E24D9}" srcOrd="1" destOrd="0" presId="urn:microsoft.com/office/officeart/2005/8/layout/list1"/>
    <dgm:cxn modelId="{0C53F28A-218C-4328-BF6C-CE97AD8699D4}" type="presParOf" srcId="{86F4AB83-0926-4F32-A456-F6998189CDD6}" destId="{2F009C64-2B76-48BE-9020-97A1C90C7746}" srcOrd="29" destOrd="0" presId="urn:microsoft.com/office/officeart/2005/8/layout/list1"/>
    <dgm:cxn modelId="{2DF683BC-3DE3-4671-9357-D7A2CA00D8FD}" type="presParOf" srcId="{86F4AB83-0926-4F32-A456-F6998189CDD6}" destId="{D35A5E21-A59E-4256-B1A8-4F9EE54B479B}"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AC3983-BA7C-4EC0-A536-D56F828A4161}"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IN"/>
        </a:p>
      </dgm:t>
    </dgm:pt>
    <dgm:pt modelId="{8A05A5FF-311F-4D63-9A1A-45BF3A9A9B01}">
      <dgm:prSet phldrT="[Text]"/>
      <dgm:spPr/>
      <dgm:t>
        <a:bodyPr/>
        <a:lstStyle/>
        <a:p>
          <a:pPr>
            <a:buFont typeface="+mj-lt"/>
            <a:buAutoNum type="arabicPeriod"/>
          </a:pPr>
          <a:r>
            <a:rPr lang="en-IN" b="1" dirty="0">
              <a:latin typeface="Times New Roman" panose="02020603050405020304" pitchFamily="18" charset="0"/>
              <a:cs typeface="Times New Roman" panose="02020603050405020304" pitchFamily="18" charset="0"/>
            </a:rPr>
            <a:t>Data Processing</a:t>
          </a:r>
          <a:endParaRPr lang="en-IN" dirty="0"/>
        </a:p>
      </dgm:t>
    </dgm:pt>
    <dgm:pt modelId="{601B545E-A710-44D0-B3AE-A8CEF005ADB6}" type="parTrans" cxnId="{872EEE6B-AED4-41D5-A927-6E478D09086B}">
      <dgm:prSet/>
      <dgm:spPr/>
      <dgm:t>
        <a:bodyPr/>
        <a:lstStyle/>
        <a:p>
          <a:endParaRPr lang="en-IN"/>
        </a:p>
      </dgm:t>
    </dgm:pt>
    <dgm:pt modelId="{F0A3122F-D12E-4177-AC91-FFCBADBD65F8}" type="sibTrans" cxnId="{872EEE6B-AED4-41D5-A927-6E478D09086B}">
      <dgm:prSet/>
      <dgm:spPr/>
      <dgm:t>
        <a:bodyPr/>
        <a:lstStyle/>
        <a:p>
          <a:endParaRPr lang="en-IN"/>
        </a:p>
      </dgm:t>
    </dgm:pt>
    <dgm:pt modelId="{88C14B1A-858C-4C49-9F7B-5AD2804341C6}">
      <dgm:prSet phldrT="[Text]" custT="1"/>
      <dgm:spPr/>
      <dgm:t>
        <a:bodyPr/>
        <a:lstStyle/>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Exploratory Data Analysis (EDA)</a:t>
          </a:r>
        </a:p>
      </dgm:t>
    </dgm:pt>
    <dgm:pt modelId="{E73FF90C-AE17-4BD9-ABA6-CDA091A48312}" type="parTrans" cxnId="{C8A21957-BFCD-4A0E-994A-9873E0F26376}">
      <dgm:prSet/>
      <dgm:spPr/>
      <dgm:t>
        <a:bodyPr/>
        <a:lstStyle/>
        <a:p>
          <a:endParaRPr lang="en-IN"/>
        </a:p>
      </dgm:t>
    </dgm:pt>
    <dgm:pt modelId="{0FE49156-A4BF-494D-9F7A-EEC184D89EA2}" type="sibTrans" cxnId="{C8A21957-BFCD-4A0E-994A-9873E0F26376}">
      <dgm:prSet/>
      <dgm:spPr/>
      <dgm:t>
        <a:bodyPr/>
        <a:lstStyle/>
        <a:p>
          <a:endParaRPr lang="en-IN"/>
        </a:p>
      </dgm:t>
    </dgm:pt>
    <dgm:pt modelId="{F32F2485-AB44-4BD3-BFD1-4BD88CC19D4C}">
      <dgm:prSet phldrT="[Text]" custT="1"/>
      <dgm:spPr/>
      <dgm:t>
        <a:bodyPr/>
        <a:lstStyle/>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Correlation Analysis</a:t>
          </a:r>
          <a:endParaRPr lang="en-IN" sz="1800" dirty="0">
            <a:latin typeface="Times New Roman" panose="02020603050405020304" pitchFamily="18" charset="0"/>
            <a:cs typeface="Times New Roman" panose="02020603050405020304" pitchFamily="18" charset="0"/>
          </a:endParaRPr>
        </a:p>
      </dgm:t>
    </dgm:pt>
    <dgm:pt modelId="{88E56F11-49B8-4977-A58F-69005473AC99}" type="parTrans" cxnId="{C96FB1CF-9C2C-4AD0-8CEB-28C670A3E94E}">
      <dgm:prSet/>
      <dgm:spPr/>
      <dgm:t>
        <a:bodyPr/>
        <a:lstStyle/>
        <a:p>
          <a:endParaRPr lang="en-IN"/>
        </a:p>
      </dgm:t>
    </dgm:pt>
    <dgm:pt modelId="{9A83AE38-177D-4FAA-9C2E-F852DF1FF49B}" type="sibTrans" cxnId="{C96FB1CF-9C2C-4AD0-8CEB-28C670A3E94E}">
      <dgm:prSet/>
      <dgm:spPr/>
      <dgm:t>
        <a:bodyPr/>
        <a:lstStyle/>
        <a:p>
          <a:endParaRPr lang="en-IN"/>
        </a:p>
      </dgm:t>
    </dgm:pt>
    <dgm:pt modelId="{5DF5C715-7205-4729-A4A7-F86841663DEF}">
      <dgm:prSet phldrT="[Text]"/>
      <dgm:spPr/>
      <dgm:t>
        <a:bodyPr/>
        <a:lstStyle/>
        <a:p>
          <a:pPr>
            <a:buFont typeface="+mj-lt"/>
            <a:buAutoNum type="arabicPeriod"/>
          </a:pPr>
          <a:r>
            <a:rPr lang="en-IN" b="1" dirty="0">
              <a:latin typeface="Times New Roman" panose="02020603050405020304" pitchFamily="18" charset="0"/>
              <a:cs typeface="Times New Roman" panose="02020603050405020304" pitchFamily="18" charset="0"/>
            </a:rPr>
            <a:t>Feature Transformation</a:t>
          </a:r>
          <a:endParaRPr lang="en-IN" dirty="0"/>
        </a:p>
      </dgm:t>
    </dgm:pt>
    <dgm:pt modelId="{AD4AA646-4FB2-46B9-A1AD-F8D83E466297}" type="parTrans" cxnId="{8653DF63-BD6C-4B16-A5FC-4DFBB21B7BF6}">
      <dgm:prSet/>
      <dgm:spPr/>
      <dgm:t>
        <a:bodyPr/>
        <a:lstStyle/>
        <a:p>
          <a:endParaRPr lang="en-IN"/>
        </a:p>
      </dgm:t>
    </dgm:pt>
    <dgm:pt modelId="{3A93D9D9-9071-4056-9908-4DF8F9EF3C70}" type="sibTrans" cxnId="{8653DF63-BD6C-4B16-A5FC-4DFBB21B7BF6}">
      <dgm:prSet/>
      <dgm:spPr/>
      <dgm:t>
        <a:bodyPr/>
        <a:lstStyle/>
        <a:p>
          <a:endParaRPr lang="en-IN"/>
        </a:p>
      </dgm:t>
    </dgm:pt>
    <dgm:pt modelId="{EB498473-AF53-4DB4-80A9-175BACE8AED1}">
      <dgm:prSet phldrT="[Text]" custT="1"/>
      <dgm:spPr/>
      <dgm:t>
        <a:bodyPr/>
        <a:lstStyle/>
        <a:p>
          <a:r>
            <a:rPr lang="en-IN" sz="1800" b="1" dirty="0">
              <a:latin typeface="Times New Roman" panose="02020603050405020304" pitchFamily="18" charset="0"/>
              <a:cs typeface="Times New Roman" panose="02020603050405020304" pitchFamily="18" charset="0"/>
            </a:rPr>
            <a:t>Label Encoding</a:t>
          </a:r>
        </a:p>
      </dgm:t>
    </dgm:pt>
    <dgm:pt modelId="{1DD7805F-9B62-47EB-A6D9-91E7C7E8DF71}" type="parTrans" cxnId="{DDAB0F11-8A1D-4201-9C1B-624B5B229149}">
      <dgm:prSet/>
      <dgm:spPr/>
      <dgm:t>
        <a:bodyPr/>
        <a:lstStyle/>
        <a:p>
          <a:endParaRPr lang="en-IN"/>
        </a:p>
      </dgm:t>
    </dgm:pt>
    <dgm:pt modelId="{368D1089-9E31-4821-A2AE-86AFBA7B407F}" type="sibTrans" cxnId="{DDAB0F11-8A1D-4201-9C1B-624B5B229149}">
      <dgm:prSet/>
      <dgm:spPr/>
      <dgm:t>
        <a:bodyPr/>
        <a:lstStyle/>
        <a:p>
          <a:endParaRPr lang="en-IN"/>
        </a:p>
      </dgm:t>
    </dgm:pt>
    <dgm:pt modelId="{627C1DA1-A07F-49E5-88B1-4B1FCE8334FC}">
      <dgm:prSet phldrT="[Text]" custT="1"/>
      <dgm:spPr/>
      <dgm:t>
        <a:bodyPr/>
        <a:lstStyle/>
        <a:p>
          <a:r>
            <a:rPr lang="en-IN" sz="1800" b="1" dirty="0">
              <a:latin typeface="Times New Roman" panose="02020603050405020304" pitchFamily="18" charset="0"/>
              <a:cs typeface="Times New Roman" panose="02020603050405020304" pitchFamily="18" charset="0"/>
            </a:rPr>
            <a:t>Standardizing Features</a:t>
          </a:r>
        </a:p>
      </dgm:t>
    </dgm:pt>
    <dgm:pt modelId="{EADAC166-AB84-4559-A5F3-EC1C25B27063}" type="parTrans" cxnId="{E2B62EF0-E778-49FB-862D-CF83587376B1}">
      <dgm:prSet/>
      <dgm:spPr/>
      <dgm:t>
        <a:bodyPr/>
        <a:lstStyle/>
        <a:p>
          <a:endParaRPr lang="en-IN"/>
        </a:p>
      </dgm:t>
    </dgm:pt>
    <dgm:pt modelId="{2AC70ECA-805B-4916-BF7D-C31907FA7446}" type="sibTrans" cxnId="{E2B62EF0-E778-49FB-862D-CF83587376B1}">
      <dgm:prSet/>
      <dgm:spPr/>
      <dgm:t>
        <a:bodyPr/>
        <a:lstStyle/>
        <a:p>
          <a:endParaRPr lang="en-IN"/>
        </a:p>
      </dgm:t>
    </dgm:pt>
    <dgm:pt modelId="{5C9AB2FF-4A5F-4FC3-97CD-92B756B6DB2A}">
      <dgm:prSet phldrT="[Text]"/>
      <dgm:spPr/>
      <dgm:t>
        <a:bodyPr/>
        <a:lstStyle/>
        <a:p>
          <a:r>
            <a:rPr lang="en-IN" b="1" dirty="0">
              <a:latin typeface="Times New Roman" panose="02020603050405020304" pitchFamily="18" charset="0"/>
              <a:cs typeface="Times New Roman" panose="02020603050405020304" pitchFamily="18" charset="0"/>
            </a:rPr>
            <a:t>Modelling</a:t>
          </a:r>
          <a:endParaRPr lang="en-IN" dirty="0"/>
        </a:p>
      </dgm:t>
    </dgm:pt>
    <dgm:pt modelId="{76E87F8E-356F-4C0A-990D-CCACBCF11312}" type="parTrans" cxnId="{A5BE042E-4F99-4B64-8BFF-565DF1D89765}">
      <dgm:prSet/>
      <dgm:spPr/>
      <dgm:t>
        <a:bodyPr/>
        <a:lstStyle/>
        <a:p>
          <a:endParaRPr lang="en-IN"/>
        </a:p>
      </dgm:t>
    </dgm:pt>
    <dgm:pt modelId="{DB67F154-5404-44F7-B32E-0EABF00D2E69}" type="sibTrans" cxnId="{A5BE042E-4F99-4B64-8BFF-565DF1D89765}">
      <dgm:prSet/>
      <dgm:spPr/>
      <dgm:t>
        <a:bodyPr/>
        <a:lstStyle/>
        <a:p>
          <a:endParaRPr lang="en-IN"/>
        </a:p>
      </dgm:t>
    </dgm:pt>
    <dgm:pt modelId="{1C6DA8C3-9CF7-4EE0-B2C7-C51C40248D64}">
      <dgm:prSet phldrT="[Text]" custT="1"/>
      <dgm:spPr/>
      <dgm:t>
        <a:bodyPr/>
        <a:lstStyle/>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Implementation of PCA</a:t>
          </a:r>
          <a:endParaRPr lang="en-IN" sz="1800" dirty="0"/>
        </a:p>
      </dgm:t>
    </dgm:pt>
    <dgm:pt modelId="{80D3EF39-7B9D-479F-B83E-7957143AC83A}" type="parTrans" cxnId="{A24E3D0D-088B-443B-AFFC-E34CC5B4DC15}">
      <dgm:prSet/>
      <dgm:spPr/>
      <dgm:t>
        <a:bodyPr/>
        <a:lstStyle/>
        <a:p>
          <a:endParaRPr lang="en-IN"/>
        </a:p>
      </dgm:t>
    </dgm:pt>
    <dgm:pt modelId="{6C12FDD3-CAED-411A-AD4C-C7559ECA7A42}" type="sibTrans" cxnId="{A24E3D0D-088B-443B-AFFC-E34CC5B4DC15}">
      <dgm:prSet/>
      <dgm:spPr/>
      <dgm:t>
        <a:bodyPr/>
        <a:lstStyle/>
        <a:p>
          <a:endParaRPr lang="en-IN"/>
        </a:p>
      </dgm:t>
    </dgm:pt>
    <dgm:pt modelId="{B239E016-E4F9-48ED-8D99-6E738ACF4C79}">
      <dgm:prSet phldrT="[Text]" custT="1"/>
      <dgm:spPr/>
      <dgm:t>
        <a:bodyPr/>
        <a:lstStyle/>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Final Modelling</a:t>
          </a:r>
          <a:endParaRPr lang="en-IN" sz="1800" dirty="0"/>
        </a:p>
      </dgm:t>
    </dgm:pt>
    <dgm:pt modelId="{E9808DFD-B2AA-419F-9031-14F72174E3D5}" type="parTrans" cxnId="{E0FCF51E-E04B-49C7-AF99-BA5E632BC1B6}">
      <dgm:prSet/>
      <dgm:spPr/>
      <dgm:t>
        <a:bodyPr/>
        <a:lstStyle/>
        <a:p>
          <a:endParaRPr lang="en-IN"/>
        </a:p>
      </dgm:t>
    </dgm:pt>
    <dgm:pt modelId="{4BED4BDB-4B45-47CB-BAD2-80BCA25DE327}" type="sibTrans" cxnId="{E0FCF51E-E04B-49C7-AF99-BA5E632BC1B6}">
      <dgm:prSet/>
      <dgm:spPr/>
      <dgm:t>
        <a:bodyPr/>
        <a:lstStyle/>
        <a:p>
          <a:endParaRPr lang="en-IN"/>
        </a:p>
      </dgm:t>
    </dgm:pt>
    <dgm:pt modelId="{92B44A9C-3CA2-4A59-905C-82C381B7F346}">
      <dgm:prSet phldrT="[Text]" custT="1"/>
      <dgm:spPr/>
      <dgm:t>
        <a:bodyPr/>
        <a:lstStyle/>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Outlier Analysis</a:t>
          </a:r>
        </a:p>
      </dgm:t>
    </dgm:pt>
    <dgm:pt modelId="{9610294C-1755-4CBE-9B3D-AE7CC6D1200C}" type="parTrans" cxnId="{6BA53FC8-7F6C-4923-B987-1A78536B48C3}">
      <dgm:prSet/>
      <dgm:spPr/>
      <dgm:t>
        <a:bodyPr/>
        <a:lstStyle/>
        <a:p>
          <a:endParaRPr lang="en-IN"/>
        </a:p>
      </dgm:t>
    </dgm:pt>
    <dgm:pt modelId="{5979EB5D-5EA4-470C-82BD-A62B7F98363D}" type="sibTrans" cxnId="{6BA53FC8-7F6C-4923-B987-1A78536B48C3}">
      <dgm:prSet/>
      <dgm:spPr/>
      <dgm:t>
        <a:bodyPr/>
        <a:lstStyle/>
        <a:p>
          <a:endParaRPr lang="en-IN"/>
        </a:p>
      </dgm:t>
    </dgm:pt>
    <dgm:pt modelId="{1088C6C7-95B6-473D-B95C-DE3C05228F71}" type="pres">
      <dgm:prSet presAssocID="{1AAC3983-BA7C-4EC0-A536-D56F828A4161}" presName="Name0" presStyleCnt="0">
        <dgm:presLayoutVars>
          <dgm:dir/>
          <dgm:animOne val="branch"/>
          <dgm:animLvl val="lvl"/>
        </dgm:presLayoutVars>
      </dgm:prSet>
      <dgm:spPr/>
    </dgm:pt>
    <dgm:pt modelId="{0254194A-D271-41EA-92D2-A4C93C646EEA}" type="pres">
      <dgm:prSet presAssocID="{8A05A5FF-311F-4D63-9A1A-45BF3A9A9B01}" presName="chaos" presStyleCnt="0"/>
      <dgm:spPr/>
    </dgm:pt>
    <dgm:pt modelId="{8F39468E-5047-48E8-8726-F919885AF5DB}" type="pres">
      <dgm:prSet presAssocID="{8A05A5FF-311F-4D63-9A1A-45BF3A9A9B01}" presName="parTx1" presStyleLbl="revTx" presStyleIdx="0" presStyleCnt="5"/>
      <dgm:spPr/>
    </dgm:pt>
    <dgm:pt modelId="{CBADE20E-2FA8-4F85-9C9C-910238454DF1}" type="pres">
      <dgm:prSet presAssocID="{8A05A5FF-311F-4D63-9A1A-45BF3A9A9B01}" presName="desTx1" presStyleLbl="revTx" presStyleIdx="1" presStyleCnt="5">
        <dgm:presLayoutVars>
          <dgm:bulletEnabled val="1"/>
        </dgm:presLayoutVars>
      </dgm:prSet>
      <dgm:spPr/>
    </dgm:pt>
    <dgm:pt modelId="{BA41B46A-644E-4059-9F0A-EACA2685BEF1}" type="pres">
      <dgm:prSet presAssocID="{8A05A5FF-311F-4D63-9A1A-45BF3A9A9B01}" presName="c1" presStyleLbl="node1" presStyleIdx="0" presStyleCnt="19"/>
      <dgm:spPr/>
    </dgm:pt>
    <dgm:pt modelId="{A220B0B8-03AD-4A9D-A16D-30B52A0A1898}" type="pres">
      <dgm:prSet presAssocID="{8A05A5FF-311F-4D63-9A1A-45BF3A9A9B01}" presName="c2" presStyleLbl="node1" presStyleIdx="1" presStyleCnt="19"/>
      <dgm:spPr/>
    </dgm:pt>
    <dgm:pt modelId="{7C41DB3F-2FD2-458A-9E92-67B48C2994EF}" type="pres">
      <dgm:prSet presAssocID="{8A05A5FF-311F-4D63-9A1A-45BF3A9A9B01}" presName="c3" presStyleLbl="node1" presStyleIdx="2" presStyleCnt="19"/>
      <dgm:spPr/>
    </dgm:pt>
    <dgm:pt modelId="{72C16448-4E26-47FB-BA7D-0164DA1BDD62}" type="pres">
      <dgm:prSet presAssocID="{8A05A5FF-311F-4D63-9A1A-45BF3A9A9B01}" presName="c4" presStyleLbl="node1" presStyleIdx="3" presStyleCnt="19"/>
      <dgm:spPr/>
    </dgm:pt>
    <dgm:pt modelId="{63851BEF-1B71-46FB-BDB6-1BA9795F859C}" type="pres">
      <dgm:prSet presAssocID="{8A05A5FF-311F-4D63-9A1A-45BF3A9A9B01}" presName="c5" presStyleLbl="node1" presStyleIdx="4" presStyleCnt="19"/>
      <dgm:spPr/>
    </dgm:pt>
    <dgm:pt modelId="{AE837237-9706-473B-80CB-368236038576}" type="pres">
      <dgm:prSet presAssocID="{8A05A5FF-311F-4D63-9A1A-45BF3A9A9B01}" presName="c6" presStyleLbl="node1" presStyleIdx="5" presStyleCnt="19"/>
      <dgm:spPr/>
    </dgm:pt>
    <dgm:pt modelId="{B0554C70-F242-4E92-85FD-4B4842941A8A}" type="pres">
      <dgm:prSet presAssocID="{8A05A5FF-311F-4D63-9A1A-45BF3A9A9B01}" presName="c7" presStyleLbl="node1" presStyleIdx="6" presStyleCnt="19"/>
      <dgm:spPr/>
    </dgm:pt>
    <dgm:pt modelId="{A326DC91-BAAA-437C-9EC0-A9F81BC37A18}" type="pres">
      <dgm:prSet presAssocID="{8A05A5FF-311F-4D63-9A1A-45BF3A9A9B01}" presName="c8" presStyleLbl="node1" presStyleIdx="7" presStyleCnt="19"/>
      <dgm:spPr/>
    </dgm:pt>
    <dgm:pt modelId="{E4CCE1C1-BB22-4D7D-B443-89B25FF864FF}" type="pres">
      <dgm:prSet presAssocID="{8A05A5FF-311F-4D63-9A1A-45BF3A9A9B01}" presName="c9" presStyleLbl="node1" presStyleIdx="8" presStyleCnt="19"/>
      <dgm:spPr/>
    </dgm:pt>
    <dgm:pt modelId="{83130F19-FA73-40EE-84CA-1F51CAEA0A0F}" type="pres">
      <dgm:prSet presAssocID="{8A05A5FF-311F-4D63-9A1A-45BF3A9A9B01}" presName="c10" presStyleLbl="node1" presStyleIdx="9" presStyleCnt="19"/>
      <dgm:spPr/>
    </dgm:pt>
    <dgm:pt modelId="{94A80F07-F21B-421F-B6AD-35EBD1812CA7}" type="pres">
      <dgm:prSet presAssocID="{8A05A5FF-311F-4D63-9A1A-45BF3A9A9B01}" presName="c11" presStyleLbl="node1" presStyleIdx="10" presStyleCnt="19"/>
      <dgm:spPr/>
    </dgm:pt>
    <dgm:pt modelId="{1B9F7543-B4D8-4417-A3FB-2073B584DB1A}" type="pres">
      <dgm:prSet presAssocID="{8A05A5FF-311F-4D63-9A1A-45BF3A9A9B01}" presName="c12" presStyleLbl="node1" presStyleIdx="11" presStyleCnt="19"/>
      <dgm:spPr/>
    </dgm:pt>
    <dgm:pt modelId="{F9E59032-41FD-4BC4-B241-56635CBD8146}" type="pres">
      <dgm:prSet presAssocID="{8A05A5FF-311F-4D63-9A1A-45BF3A9A9B01}" presName="c13" presStyleLbl="node1" presStyleIdx="12" presStyleCnt="19"/>
      <dgm:spPr/>
    </dgm:pt>
    <dgm:pt modelId="{7D13534A-7860-41C2-B503-AAB1A4468BA0}" type="pres">
      <dgm:prSet presAssocID="{8A05A5FF-311F-4D63-9A1A-45BF3A9A9B01}" presName="c14" presStyleLbl="node1" presStyleIdx="13" presStyleCnt="19"/>
      <dgm:spPr/>
    </dgm:pt>
    <dgm:pt modelId="{91833AD8-E9D5-4A3F-85FB-1D336C1279E9}" type="pres">
      <dgm:prSet presAssocID="{8A05A5FF-311F-4D63-9A1A-45BF3A9A9B01}" presName="c15" presStyleLbl="node1" presStyleIdx="14" presStyleCnt="19"/>
      <dgm:spPr/>
    </dgm:pt>
    <dgm:pt modelId="{623B11E4-BE6F-4FAC-8B22-06A4809E1BF6}" type="pres">
      <dgm:prSet presAssocID="{8A05A5FF-311F-4D63-9A1A-45BF3A9A9B01}" presName="c16" presStyleLbl="node1" presStyleIdx="15" presStyleCnt="19"/>
      <dgm:spPr/>
    </dgm:pt>
    <dgm:pt modelId="{FA51E051-267A-4A74-AB22-7C520BE4225C}" type="pres">
      <dgm:prSet presAssocID="{8A05A5FF-311F-4D63-9A1A-45BF3A9A9B01}" presName="c17" presStyleLbl="node1" presStyleIdx="16" presStyleCnt="19"/>
      <dgm:spPr/>
    </dgm:pt>
    <dgm:pt modelId="{20E31F6B-E2A0-404B-88EA-BAF02554B0C8}" type="pres">
      <dgm:prSet presAssocID="{8A05A5FF-311F-4D63-9A1A-45BF3A9A9B01}" presName="c18" presStyleLbl="node1" presStyleIdx="17" presStyleCnt="19"/>
      <dgm:spPr/>
    </dgm:pt>
    <dgm:pt modelId="{1B0ADA0E-4137-4E2C-9775-ECE6396B26A5}" type="pres">
      <dgm:prSet presAssocID="{F0A3122F-D12E-4177-AC91-FFCBADBD65F8}" presName="chevronComposite1" presStyleCnt="0"/>
      <dgm:spPr/>
    </dgm:pt>
    <dgm:pt modelId="{6DD6AA3C-B92E-4C4A-92DA-5F8B0F8C692A}" type="pres">
      <dgm:prSet presAssocID="{F0A3122F-D12E-4177-AC91-FFCBADBD65F8}" presName="chevron1" presStyleLbl="sibTrans2D1" presStyleIdx="0" presStyleCnt="2"/>
      <dgm:spPr/>
    </dgm:pt>
    <dgm:pt modelId="{5526A887-F37C-4A95-B4D4-C8915CEB565D}" type="pres">
      <dgm:prSet presAssocID="{F0A3122F-D12E-4177-AC91-FFCBADBD65F8}" presName="spChevron1" presStyleCnt="0"/>
      <dgm:spPr/>
    </dgm:pt>
    <dgm:pt modelId="{5D8B1DC7-15A9-4935-9C5B-C6E87AC8E62F}" type="pres">
      <dgm:prSet presAssocID="{5DF5C715-7205-4729-A4A7-F86841663DEF}" presName="middle" presStyleCnt="0"/>
      <dgm:spPr/>
    </dgm:pt>
    <dgm:pt modelId="{BA8A3BF2-17B0-465D-9B78-77374F0E5F47}" type="pres">
      <dgm:prSet presAssocID="{5DF5C715-7205-4729-A4A7-F86841663DEF}" presName="parTxMid" presStyleLbl="revTx" presStyleIdx="2" presStyleCnt="5"/>
      <dgm:spPr/>
    </dgm:pt>
    <dgm:pt modelId="{911FAAFE-81CA-48EC-9AFF-11D2FAC8DFBD}" type="pres">
      <dgm:prSet presAssocID="{5DF5C715-7205-4729-A4A7-F86841663DEF}" presName="desTxMid" presStyleLbl="revTx" presStyleIdx="3" presStyleCnt="5">
        <dgm:presLayoutVars>
          <dgm:bulletEnabled val="1"/>
        </dgm:presLayoutVars>
      </dgm:prSet>
      <dgm:spPr/>
    </dgm:pt>
    <dgm:pt modelId="{83253909-F881-48DA-BE82-FA028653DF00}" type="pres">
      <dgm:prSet presAssocID="{5DF5C715-7205-4729-A4A7-F86841663DEF}" presName="spMid" presStyleCnt="0"/>
      <dgm:spPr/>
    </dgm:pt>
    <dgm:pt modelId="{4F356D26-3EDB-422E-B6E4-ACCBDE1515BF}" type="pres">
      <dgm:prSet presAssocID="{3A93D9D9-9071-4056-9908-4DF8F9EF3C70}" presName="chevronComposite1" presStyleCnt="0"/>
      <dgm:spPr/>
    </dgm:pt>
    <dgm:pt modelId="{2140CDD9-B2F7-48E2-A88A-19688B1FB57B}" type="pres">
      <dgm:prSet presAssocID="{3A93D9D9-9071-4056-9908-4DF8F9EF3C70}" presName="chevron1" presStyleLbl="sibTrans2D1" presStyleIdx="1" presStyleCnt="2"/>
      <dgm:spPr/>
    </dgm:pt>
    <dgm:pt modelId="{52B0416B-CEDB-4301-A074-9F9A41F18BB8}" type="pres">
      <dgm:prSet presAssocID="{3A93D9D9-9071-4056-9908-4DF8F9EF3C70}" presName="spChevron1" presStyleCnt="0"/>
      <dgm:spPr/>
    </dgm:pt>
    <dgm:pt modelId="{6505694E-DB4E-4D4D-B6A3-A23969E36FA8}" type="pres">
      <dgm:prSet presAssocID="{5C9AB2FF-4A5F-4FC3-97CD-92B756B6DB2A}" presName="last" presStyleCnt="0"/>
      <dgm:spPr/>
    </dgm:pt>
    <dgm:pt modelId="{B080AED6-AEB4-4632-B1F8-A3EA0CAF5272}" type="pres">
      <dgm:prSet presAssocID="{5C9AB2FF-4A5F-4FC3-97CD-92B756B6DB2A}" presName="circleTx" presStyleLbl="node1" presStyleIdx="18" presStyleCnt="19"/>
      <dgm:spPr/>
    </dgm:pt>
    <dgm:pt modelId="{CBBC55D2-31B5-4E68-BCB5-E811BC6A8AC9}" type="pres">
      <dgm:prSet presAssocID="{5C9AB2FF-4A5F-4FC3-97CD-92B756B6DB2A}" presName="desTxN" presStyleLbl="revTx" presStyleIdx="4" presStyleCnt="5">
        <dgm:presLayoutVars>
          <dgm:bulletEnabled val="1"/>
        </dgm:presLayoutVars>
      </dgm:prSet>
      <dgm:spPr/>
    </dgm:pt>
    <dgm:pt modelId="{260C26EB-7D93-46DC-83E3-1905F50476EE}" type="pres">
      <dgm:prSet presAssocID="{5C9AB2FF-4A5F-4FC3-97CD-92B756B6DB2A}" presName="spN" presStyleCnt="0"/>
      <dgm:spPr/>
    </dgm:pt>
  </dgm:ptLst>
  <dgm:cxnLst>
    <dgm:cxn modelId="{10356908-D11B-488A-97F7-AD840AAD8229}" type="presOf" srcId="{8A05A5FF-311F-4D63-9A1A-45BF3A9A9B01}" destId="{8F39468E-5047-48E8-8726-F919885AF5DB}" srcOrd="0" destOrd="0" presId="urn:microsoft.com/office/officeart/2009/3/layout/RandomtoResultProcess"/>
    <dgm:cxn modelId="{A24E3D0D-088B-443B-AFFC-E34CC5B4DC15}" srcId="{5C9AB2FF-4A5F-4FC3-97CD-92B756B6DB2A}" destId="{1C6DA8C3-9CF7-4EE0-B2C7-C51C40248D64}" srcOrd="0" destOrd="0" parTransId="{80D3EF39-7B9D-479F-B83E-7957143AC83A}" sibTransId="{6C12FDD3-CAED-411A-AD4C-C7559ECA7A42}"/>
    <dgm:cxn modelId="{DDAB0F11-8A1D-4201-9C1B-624B5B229149}" srcId="{5DF5C715-7205-4729-A4A7-F86841663DEF}" destId="{EB498473-AF53-4DB4-80A9-175BACE8AED1}" srcOrd="0" destOrd="0" parTransId="{1DD7805F-9B62-47EB-A6D9-91E7C7E8DF71}" sibTransId="{368D1089-9E31-4821-A2AE-86AFBA7B407F}"/>
    <dgm:cxn modelId="{52864D1C-E467-4BB0-A76E-BC63792B555B}" type="presOf" srcId="{EB498473-AF53-4DB4-80A9-175BACE8AED1}" destId="{911FAAFE-81CA-48EC-9AFF-11D2FAC8DFBD}" srcOrd="0" destOrd="0" presId="urn:microsoft.com/office/officeart/2009/3/layout/RandomtoResultProcess"/>
    <dgm:cxn modelId="{006C131D-09B8-4FE8-9FD1-CEC2D322A8DF}" type="presOf" srcId="{1C6DA8C3-9CF7-4EE0-B2C7-C51C40248D64}" destId="{CBBC55D2-31B5-4E68-BCB5-E811BC6A8AC9}" srcOrd="0" destOrd="0" presId="urn:microsoft.com/office/officeart/2009/3/layout/RandomtoResultProcess"/>
    <dgm:cxn modelId="{E0FCF51E-E04B-49C7-AF99-BA5E632BC1B6}" srcId="{5C9AB2FF-4A5F-4FC3-97CD-92B756B6DB2A}" destId="{B239E016-E4F9-48ED-8D99-6E738ACF4C79}" srcOrd="1" destOrd="0" parTransId="{E9808DFD-B2AA-419F-9031-14F72174E3D5}" sibTransId="{4BED4BDB-4B45-47CB-BAD2-80BCA25DE327}"/>
    <dgm:cxn modelId="{4AA34927-C4F0-434C-B704-A27874BC7EC9}" type="presOf" srcId="{5C9AB2FF-4A5F-4FC3-97CD-92B756B6DB2A}" destId="{B080AED6-AEB4-4632-B1F8-A3EA0CAF5272}" srcOrd="0" destOrd="0" presId="urn:microsoft.com/office/officeart/2009/3/layout/RandomtoResultProcess"/>
    <dgm:cxn modelId="{A5BE042E-4F99-4B64-8BFF-565DF1D89765}" srcId="{1AAC3983-BA7C-4EC0-A536-D56F828A4161}" destId="{5C9AB2FF-4A5F-4FC3-97CD-92B756B6DB2A}" srcOrd="2" destOrd="0" parTransId="{76E87F8E-356F-4C0A-990D-CCACBCF11312}" sibTransId="{DB67F154-5404-44F7-B32E-0EABF00D2E69}"/>
    <dgm:cxn modelId="{9B821642-0460-4A1C-99BD-E1051DBA1ED2}" type="presOf" srcId="{B239E016-E4F9-48ED-8D99-6E738ACF4C79}" destId="{CBBC55D2-31B5-4E68-BCB5-E811BC6A8AC9}" srcOrd="0" destOrd="1" presId="urn:microsoft.com/office/officeart/2009/3/layout/RandomtoResultProcess"/>
    <dgm:cxn modelId="{8653DF63-BD6C-4B16-A5FC-4DFBB21B7BF6}" srcId="{1AAC3983-BA7C-4EC0-A536-D56F828A4161}" destId="{5DF5C715-7205-4729-A4A7-F86841663DEF}" srcOrd="1" destOrd="0" parTransId="{AD4AA646-4FB2-46B9-A1AD-F8D83E466297}" sibTransId="{3A93D9D9-9071-4056-9908-4DF8F9EF3C70}"/>
    <dgm:cxn modelId="{872EEE6B-AED4-41D5-A927-6E478D09086B}" srcId="{1AAC3983-BA7C-4EC0-A536-D56F828A4161}" destId="{8A05A5FF-311F-4D63-9A1A-45BF3A9A9B01}" srcOrd="0" destOrd="0" parTransId="{601B545E-A710-44D0-B3AE-A8CEF005ADB6}" sibTransId="{F0A3122F-D12E-4177-AC91-FFCBADBD65F8}"/>
    <dgm:cxn modelId="{C8A21957-BFCD-4A0E-994A-9873E0F26376}" srcId="{8A05A5FF-311F-4D63-9A1A-45BF3A9A9B01}" destId="{88C14B1A-858C-4C49-9F7B-5AD2804341C6}" srcOrd="0" destOrd="0" parTransId="{E73FF90C-AE17-4BD9-ABA6-CDA091A48312}" sibTransId="{0FE49156-A4BF-494D-9F7A-EEC184D89EA2}"/>
    <dgm:cxn modelId="{0AC0D879-5979-49CA-A299-0C2E4D884DD7}" type="presOf" srcId="{92B44A9C-3CA2-4A59-905C-82C381B7F346}" destId="{CBADE20E-2FA8-4F85-9C9C-910238454DF1}" srcOrd="0" destOrd="1" presId="urn:microsoft.com/office/officeart/2009/3/layout/RandomtoResultProcess"/>
    <dgm:cxn modelId="{5ADC9D94-0C8B-4EBE-B3E5-AE88B60AD7DA}" type="presOf" srcId="{88C14B1A-858C-4C49-9F7B-5AD2804341C6}" destId="{CBADE20E-2FA8-4F85-9C9C-910238454DF1}" srcOrd="0" destOrd="0" presId="urn:microsoft.com/office/officeart/2009/3/layout/RandomtoResultProcess"/>
    <dgm:cxn modelId="{C4D39F95-D8AC-41C5-B5BF-2A50C2EDDA30}" type="presOf" srcId="{F32F2485-AB44-4BD3-BFD1-4BD88CC19D4C}" destId="{CBADE20E-2FA8-4F85-9C9C-910238454DF1}" srcOrd="0" destOrd="2" presId="urn:microsoft.com/office/officeart/2009/3/layout/RandomtoResultProcess"/>
    <dgm:cxn modelId="{CB7FD4BC-8B94-4445-A25B-CF48DE047C8D}" type="presOf" srcId="{627C1DA1-A07F-49E5-88B1-4B1FCE8334FC}" destId="{911FAAFE-81CA-48EC-9AFF-11D2FAC8DFBD}" srcOrd="0" destOrd="1" presId="urn:microsoft.com/office/officeart/2009/3/layout/RandomtoResultProcess"/>
    <dgm:cxn modelId="{BBF2CEC0-63E6-4818-8308-91F671B0D0D0}" type="presOf" srcId="{1AAC3983-BA7C-4EC0-A536-D56F828A4161}" destId="{1088C6C7-95B6-473D-B95C-DE3C05228F71}" srcOrd="0" destOrd="0" presId="urn:microsoft.com/office/officeart/2009/3/layout/RandomtoResultProcess"/>
    <dgm:cxn modelId="{6BA53FC8-7F6C-4923-B987-1A78536B48C3}" srcId="{8A05A5FF-311F-4D63-9A1A-45BF3A9A9B01}" destId="{92B44A9C-3CA2-4A59-905C-82C381B7F346}" srcOrd="1" destOrd="0" parTransId="{9610294C-1755-4CBE-9B3D-AE7CC6D1200C}" sibTransId="{5979EB5D-5EA4-470C-82BD-A62B7F98363D}"/>
    <dgm:cxn modelId="{C96FB1CF-9C2C-4AD0-8CEB-28C670A3E94E}" srcId="{8A05A5FF-311F-4D63-9A1A-45BF3A9A9B01}" destId="{F32F2485-AB44-4BD3-BFD1-4BD88CC19D4C}" srcOrd="2" destOrd="0" parTransId="{88E56F11-49B8-4977-A58F-69005473AC99}" sibTransId="{9A83AE38-177D-4FAA-9C2E-F852DF1FF49B}"/>
    <dgm:cxn modelId="{E2B62EF0-E778-49FB-862D-CF83587376B1}" srcId="{5DF5C715-7205-4729-A4A7-F86841663DEF}" destId="{627C1DA1-A07F-49E5-88B1-4B1FCE8334FC}" srcOrd="1" destOrd="0" parTransId="{EADAC166-AB84-4559-A5F3-EC1C25B27063}" sibTransId="{2AC70ECA-805B-4916-BF7D-C31907FA7446}"/>
    <dgm:cxn modelId="{134996FD-4339-4D3E-9439-669B7FC9AF21}" type="presOf" srcId="{5DF5C715-7205-4729-A4A7-F86841663DEF}" destId="{BA8A3BF2-17B0-465D-9B78-77374F0E5F47}" srcOrd="0" destOrd="0" presId="urn:microsoft.com/office/officeart/2009/3/layout/RandomtoResultProcess"/>
    <dgm:cxn modelId="{1F5FCDDF-CD3A-41BC-9BCB-24BF25E6650E}" type="presParOf" srcId="{1088C6C7-95B6-473D-B95C-DE3C05228F71}" destId="{0254194A-D271-41EA-92D2-A4C93C646EEA}" srcOrd="0" destOrd="0" presId="urn:microsoft.com/office/officeart/2009/3/layout/RandomtoResultProcess"/>
    <dgm:cxn modelId="{5B35F171-F53A-4567-99A9-CD0E48EC76D8}" type="presParOf" srcId="{0254194A-D271-41EA-92D2-A4C93C646EEA}" destId="{8F39468E-5047-48E8-8726-F919885AF5DB}" srcOrd="0" destOrd="0" presId="urn:microsoft.com/office/officeart/2009/3/layout/RandomtoResultProcess"/>
    <dgm:cxn modelId="{F1F9A65D-CEDF-4F0A-9A79-6BB09D88B332}" type="presParOf" srcId="{0254194A-D271-41EA-92D2-A4C93C646EEA}" destId="{CBADE20E-2FA8-4F85-9C9C-910238454DF1}" srcOrd="1" destOrd="0" presId="urn:microsoft.com/office/officeart/2009/3/layout/RandomtoResultProcess"/>
    <dgm:cxn modelId="{8B597E47-4CA9-478A-B628-31E3E59830EB}" type="presParOf" srcId="{0254194A-D271-41EA-92D2-A4C93C646EEA}" destId="{BA41B46A-644E-4059-9F0A-EACA2685BEF1}" srcOrd="2" destOrd="0" presId="urn:microsoft.com/office/officeart/2009/3/layout/RandomtoResultProcess"/>
    <dgm:cxn modelId="{725C9AA4-1A6C-44EC-9D20-041ED6631A29}" type="presParOf" srcId="{0254194A-D271-41EA-92D2-A4C93C646EEA}" destId="{A220B0B8-03AD-4A9D-A16D-30B52A0A1898}" srcOrd="3" destOrd="0" presId="urn:microsoft.com/office/officeart/2009/3/layout/RandomtoResultProcess"/>
    <dgm:cxn modelId="{959A8E01-0B3F-4D48-9CD4-05BF10E0CEB4}" type="presParOf" srcId="{0254194A-D271-41EA-92D2-A4C93C646EEA}" destId="{7C41DB3F-2FD2-458A-9E92-67B48C2994EF}" srcOrd="4" destOrd="0" presId="urn:microsoft.com/office/officeart/2009/3/layout/RandomtoResultProcess"/>
    <dgm:cxn modelId="{C35438F2-C911-43B5-BE54-F18C4CD8C797}" type="presParOf" srcId="{0254194A-D271-41EA-92D2-A4C93C646EEA}" destId="{72C16448-4E26-47FB-BA7D-0164DA1BDD62}" srcOrd="5" destOrd="0" presId="urn:microsoft.com/office/officeart/2009/3/layout/RandomtoResultProcess"/>
    <dgm:cxn modelId="{1BA1A405-99D8-4FD0-A1E6-A2CC04CF3DEA}" type="presParOf" srcId="{0254194A-D271-41EA-92D2-A4C93C646EEA}" destId="{63851BEF-1B71-46FB-BDB6-1BA9795F859C}" srcOrd="6" destOrd="0" presId="urn:microsoft.com/office/officeart/2009/3/layout/RandomtoResultProcess"/>
    <dgm:cxn modelId="{8F6C3742-B359-4C03-8D60-F93BF600DBBF}" type="presParOf" srcId="{0254194A-D271-41EA-92D2-A4C93C646EEA}" destId="{AE837237-9706-473B-80CB-368236038576}" srcOrd="7" destOrd="0" presId="urn:microsoft.com/office/officeart/2009/3/layout/RandomtoResultProcess"/>
    <dgm:cxn modelId="{E3659810-CCA6-4779-B168-1CC850F8A73C}" type="presParOf" srcId="{0254194A-D271-41EA-92D2-A4C93C646EEA}" destId="{B0554C70-F242-4E92-85FD-4B4842941A8A}" srcOrd="8" destOrd="0" presId="urn:microsoft.com/office/officeart/2009/3/layout/RandomtoResultProcess"/>
    <dgm:cxn modelId="{760C4F32-3EFE-4561-BADA-EE6639613F4C}" type="presParOf" srcId="{0254194A-D271-41EA-92D2-A4C93C646EEA}" destId="{A326DC91-BAAA-437C-9EC0-A9F81BC37A18}" srcOrd="9" destOrd="0" presId="urn:microsoft.com/office/officeart/2009/3/layout/RandomtoResultProcess"/>
    <dgm:cxn modelId="{2C06D452-1B5E-44E4-8F9A-A7E2FF0C3999}" type="presParOf" srcId="{0254194A-D271-41EA-92D2-A4C93C646EEA}" destId="{E4CCE1C1-BB22-4D7D-B443-89B25FF864FF}" srcOrd="10" destOrd="0" presId="urn:microsoft.com/office/officeart/2009/3/layout/RandomtoResultProcess"/>
    <dgm:cxn modelId="{B2865E56-E6E3-419A-A548-CA741FD7A49D}" type="presParOf" srcId="{0254194A-D271-41EA-92D2-A4C93C646EEA}" destId="{83130F19-FA73-40EE-84CA-1F51CAEA0A0F}" srcOrd="11" destOrd="0" presId="urn:microsoft.com/office/officeart/2009/3/layout/RandomtoResultProcess"/>
    <dgm:cxn modelId="{124BAD6D-D80C-421C-9F19-D7E3316DA5A8}" type="presParOf" srcId="{0254194A-D271-41EA-92D2-A4C93C646EEA}" destId="{94A80F07-F21B-421F-B6AD-35EBD1812CA7}" srcOrd="12" destOrd="0" presId="urn:microsoft.com/office/officeart/2009/3/layout/RandomtoResultProcess"/>
    <dgm:cxn modelId="{B23505A8-C4A0-4128-8B13-F747F470D814}" type="presParOf" srcId="{0254194A-D271-41EA-92D2-A4C93C646EEA}" destId="{1B9F7543-B4D8-4417-A3FB-2073B584DB1A}" srcOrd="13" destOrd="0" presId="urn:microsoft.com/office/officeart/2009/3/layout/RandomtoResultProcess"/>
    <dgm:cxn modelId="{97CBD746-1215-493B-911A-6110DF9DC1D2}" type="presParOf" srcId="{0254194A-D271-41EA-92D2-A4C93C646EEA}" destId="{F9E59032-41FD-4BC4-B241-56635CBD8146}" srcOrd="14" destOrd="0" presId="urn:microsoft.com/office/officeart/2009/3/layout/RandomtoResultProcess"/>
    <dgm:cxn modelId="{8D18DA07-9117-4114-B8F7-2A2D7F10DEF3}" type="presParOf" srcId="{0254194A-D271-41EA-92D2-A4C93C646EEA}" destId="{7D13534A-7860-41C2-B503-AAB1A4468BA0}" srcOrd="15" destOrd="0" presId="urn:microsoft.com/office/officeart/2009/3/layout/RandomtoResultProcess"/>
    <dgm:cxn modelId="{E3F08360-2577-49B4-9F6B-25A240D34C8A}" type="presParOf" srcId="{0254194A-D271-41EA-92D2-A4C93C646EEA}" destId="{91833AD8-E9D5-4A3F-85FB-1D336C1279E9}" srcOrd="16" destOrd="0" presId="urn:microsoft.com/office/officeart/2009/3/layout/RandomtoResultProcess"/>
    <dgm:cxn modelId="{9692034C-5593-4B02-BF24-1982AC618342}" type="presParOf" srcId="{0254194A-D271-41EA-92D2-A4C93C646EEA}" destId="{623B11E4-BE6F-4FAC-8B22-06A4809E1BF6}" srcOrd="17" destOrd="0" presId="urn:microsoft.com/office/officeart/2009/3/layout/RandomtoResultProcess"/>
    <dgm:cxn modelId="{7CC9DC23-417D-4186-96B5-02A9542346A3}" type="presParOf" srcId="{0254194A-D271-41EA-92D2-A4C93C646EEA}" destId="{FA51E051-267A-4A74-AB22-7C520BE4225C}" srcOrd="18" destOrd="0" presId="urn:microsoft.com/office/officeart/2009/3/layout/RandomtoResultProcess"/>
    <dgm:cxn modelId="{A3DDBEE2-FA32-4CC5-B25A-AE709BC4079B}" type="presParOf" srcId="{0254194A-D271-41EA-92D2-A4C93C646EEA}" destId="{20E31F6B-E2A0-404B-88EA-BAF02554B0C8}" srcOrd="19" destOrd="0" presId="urn:microsoft.com/office/officeart/2009/3/layout/RandomtoResultProcess"/>
    <dgm:cxn modelId="{CC46DBD0-4393-436B-8ECB-AF658A7D29A9}" type="presParOf" srcId="{1088C6C7-95B6-473D-B95C-DE3C05228F71}" destId="{1B0ADA0E-4137-4E2C-9775-ECE6396B26A5}" srcOrd="1" destOrd="0" presId="urn:microsoft.com/office/officeart/2009/3/layout/RandomtoResultProcess"/>
    <dgm:cxn modelId="{4F1ECBD2-ADE3-4F73-8D68-2F2796B0D68B}" type="presParOf" srcId="{1B0ADA0E-4137-4E2C-9775-ECE6396B26A5}" destId="{6DD6AA3C-B92E-4C4A-92DA-5F8B0F8C692A}" srcOrd="0" destOrd="0" presId="urn:microsoft.com/office/officeart/2009/3/layout/RandomtoResultProcess"/>
    <dgm:cxn modelId="{577B70E0-68CC-413F-BDA5-C52A59B3F54F}" type="presParOf" srcId="{1B0ADA0E-4137-4E2C-9775-ECE6396B26A5}" destId="{5526A887-F37C-4A95-B4D4-C8915CEB565D}" srcOrd="1" destOrd="0" presId="urn:microsoft.com/office/officeart/2009/3/layout/RandomtoResultProcess"/>
    <dgm:cxn modelId="{EBF8797F-D257-496D-82A8-4184F5F0666F}" type="presParOf" srcId="{1088C6C7-95B6-473D-B95C-DE3C05228F71}" destId="{5D8B1DC7-15A9-4935-9C5B-C6E87AC8E62F}" srcOrd="2" destOrd="0" presId="urn:microsoft.com/office/officeart/2009/3/layout/RandomtoResultProcess"/>
    <dgm:cxn modelId="{F6F8E3FD-35A2-4C1D-AE82-13E685855353}" type="presParOf" srcId="{5D8B1DC7-15A9-4935-9C5B-C6E87AC8E62F}" destId="{BA8A3BF2-17B0-465D-9B78-77374F0E5F47}" srcOrd="0" destOrd="0" presId="urn:microsoft.com/office/officeart/2009/3/layout/RandomtoResultProcess"/>
    <dgm:cxn modelId="{EC31C14F-6235-416C-971E-6EF18750E6C3}" type="presParOf" srcId="{5D8B1DC7-15A9-4935-9C5B-C6E87AC8E62F}" destId="{911FAAFE-81CA-48EC-9AFF-11D2FAC8DFBD}" srcOrd="1" destOrd="0" presId="urn:microsoft.com/office/officeart/2009/3/layout/RandomtoResultProcess"/>
    <dgm:cxn modelId="{B6065F88-3B5E-4DBD-A465-5C66DE1BAD01}" type="presParOf" srcId="{5D8B1DC7-15A9-4935-9C5B-C6E87AC8E62F}" destId="{83253909-F881-48DA-BE82-FA028653DF00}" srcOrd="2" destOrd="0" presId="urn:microsoft.com/office/officeart/2009/3/layout/RandomtoResultProcess"/>
    <dgm:cxn modelId="{0EE2F7A7-E72D-42C2-83D8-74E50AB5EFC5}" type="presParOf" srcId="{1088C6C7-95B6-473D-B95C-DE3C05228F71}" destId="{4F356D26-3EDB-422E-B6E4-ACCBDE1515BF}" srcOrd="3" destOrd="0" presId="urn:microsoft.com/office/officeart/2009/3/layout/RandomtoResultProcess"/>
    <dgm:cxn modelId="{035F6C93-37C6-49DD-8517-7D3C066503EB}" type="presParOf" srcId="{4F356D26-3EDB-422E-B6E4-ACCBDE1515BF}" destId="{2140CDD9-B2F7-48E2-A88A-19688B1FB57B}" srcOrd="0" destOrd="0" presId="urn:microsoft.com/office/officeart/2009/3/layout/RandomtoResultProcess"/>
    <dgm:cxn modelId="{98B9205B-1188-41AA-9655-5328F4D7A48A}" type="presParOf" srcId="{4F356D26-3EDB-422E-B6E4-ACCBDE1515BF}" destId="{52B0416B-CEDB-4301-A074-9F9A41F18BB8}" srcOrd="1" destOrd="0" presId="urn:microsoft.com/office/officeart/2009/3/layout/RandomtoResultProcess"/>
    <dgm:cxn modelId="{0548766B-7FD9-4205-9AFC-45838F26841F}" type="presParOf" srcId="{1088C6C7-95B6-473D-B95C-DE3C05228F71}" destId="{6505694E-DB4E-4D4D-B6A3-A23969E36FA8}" srcOrd="4" destOrd="0" presId="urn:microsoft.com/office/officeart/2009/3/layout/RandomtoResultProcess"/>
    <dgm:cxn modelId="{6186AA28-6923-44E2-9D79-D7F4CEECA90F}" type="presParOf" srcId="{6505694E-DB4E-4D4D-B6A3-A23969E36FA8}" destId="{B080AED6-AEB4-4632-B1F8-A3EA0CAF5272}" srcOrd="0" destOrd="0" presId="urn:microsoft.com/office/officeart/2009/3/layout/RandomtoResultProcess"/>
    <dgm:cxn modelId="{E8C23A58-0BFC-4650-8900-6EC3BFB89003}" type="presParOf" srcId="{6505694E-DB4E-4D4D-B6A3-A23969E36FA8}" destId="{CBBC55D2-31B5-4E68-BCB5-E811BC6A8AC9}" srcOrd="1" destOrd="0" presId="urn:microsoft.com/office/officeart/2009/3/layout/RandomtoResultProcess"/>
    <dgm:cxn modelId="{697F78A5-628B-492D-97EE-443A7A0E710C}" type="presParOf" srcId="{6505694E-DB4E-4D4D-B6A3-A23969E36FA8}" destId="{260C26EB-7D93-46DC-83E3-1905F50476EE}"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8AC385-C090-49EB-A4CF-DBC5CCFE78FB}">
      <dsp:nvSpPr>
        <dsp:cNvPr id="0" name=""/>
        <dsp:cNvSpPr/>
      </dsp:nvSpPr>
      <dsp:spPr>
        <a:xfrm>
          <a:off x="0" y="2722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895E4E-1C5C-45C0-8873-F05384796362}">
      <dsp:nvSpPr>
        <dsp:cNvPr id="0" name=""/>
        <dsp:cNvSpPr/>
      </dsp:nvSpPr>
      <dsp:spPr>
        <a:xfrm>
          <a:off x="411480" y="1246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Introduction and Problem Statement</a:t>
          </a:r>
        </a:p>
      </dsp:txBody>
      <dsp:txXfrm>
        <a:off x="425890" y="139064"/>
        <a:ext cx="5731900" cy="266380"/>
      </dsp:txXfrm>
    </dsp:sp>
    <dsp:sp modelId="{E89A5ED7-8FA6-4BA3-86AB-E3382E89D3A5}">
      <dsp:nvSpPr>
        <dsp:cNvPr id="0" name=""/>
        <dsp:cNvSpPr/>
      </dsp:nvSpPr>
      <dsp:spPr>
        <a:xfrm>
          <a:off x="0" y="7258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40926F-864D-43E6-962D-992DDAC86EB1}">
      <dsp:nvSpPr>
        <dsp:cNvPr id="0" name=""/>
        <dsp:cNvSpPr/>
      </dsp:nvSpPr>
      <dsp:spPr>
        <a:xfrm>
          <a:off x="411480" y="5782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Data Exploration</a:t>
          </a:r>
        </a:p>
      </dsp:txBody>
      <dsp:txXfrm>
        <a:off x="425890" y="592664"/>
        <a:ext cx="5731900" cy="266380"/>
      </dsp:txXfrm>
    </dsp:sp>
    <dsp:sp modelId="{349663AD-F4F6-45B9-8625-A12B81FE887E}">
      <dsp:nvSpPr>
        <dsp:cNvPr id="0" name=""/>
        <dsp:cNvSpPr/>
      </dsp:nvSpPr>
      <dsp:spPr>
        <a:xfrm>
          <a:off x="0" y="11794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208280" rIns="638708" bIns="227584" numCol="1" spcCol="1270" anchor="t" anchorCtr="0">
          <a:noAutofit/>
        </a:bodyPr>
        <a:lstStyle/>
        <a:p>
          <a:pPr marL="285750" lvl="1" indent="-285750" algn="l" defTabSz="1422400">
            <a:lnSpc>
              <a:spcPct val="90000"/>
            </a:lnSpc>
            <a:spcBef>
              <a:spcPct val="0"/>
            </a:spcBef>
            <a:spcAft>
              <a:spcPct val="15000"/>
            </a:spcAft>
            <a:buChar char="•"/>
          </a:pPr>
          <a:endParaRPr lang="en-IN" sz="3200" b="1" kern="1200">
            <a:solidFill>
              <a:schemeClr val="bg2"/>
            </a:solidFill>
            <a:latin typeface="Times New Roman" panose="02020603050405020304" pitchFamily="18" charset="0"/>
            <a:cs typeface="Times New Roman" panose="02020603050405020304" pitchFamily="18" charset="0"/>
          </a:endParaRPr>
        </a:p>
      </dsp:txBody>
      <dsp:txXfrm>
        <a:off x="0" y="1179454"/>
        <a:ext cx="8229600" cy="252000"/>
      </dsp:txXfrm>
    </dsp:sp>
    <dsp:sp modelId="{A2D89E88-5040-4D28-B12F-449AC31F7404}">
      <dsp:nvSpPr>
        <dsp:cNvPr id="0" name=""/>
        <dsp:cNvSpPr/>
      </dsp:nvSpPr>
      <dsp:spPr>
        <a:xfrm>
          <a:off x="411480" y="10318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Analysis Methodology</a:t>
          </a:r>
        </a:p>
      </dsp:txBody>
      <dsp:txXfrm>
        <a:off x="425890" y="1046264"/>
        <a:ext cx="5731900" cy="266380"/>
      </dsp:txXfrm>
    </dsp:sp>
    <dsp:sp modelId="{03A5E66E-0951-4010-9A4C-46E07D616BAF}">
      <dsp:nvSpPr>
        <dsp:cNvPr id="0" name=""/>
        <dsp:cNvSpPr/>
      </dsp:nvSpPr>
      <dsp:spPr>
        <a:xfrm>
          <a:off x="0" y="16330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F22B0D-AB9A-40ED-AAD0-43D8343D420C}">
      <dsp:nvSpPr>
        <dsp:cNvPr id="0" name=""/>
        <dsp:cNvSpPr/>
      </dsp:nvSpPr>
      <dsp:spPr>
        <a:xfrm>
          <a:off x="411480" y="14854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dirty="0">
              <a:latin typeface="Times New Roman" panose="02020603050405020304" pitchFamily="18" charset="0"/>
              <a:cs typeface="Times New Roman" panose="02020603050405020304" pitchFamily="18" charset="0"/>
            </a:rPr>
            <a:t>Data Processing and Exploratory Data Analysis(EDA</a:t>
          </a:r>
        </a:p>
      </dsp:txBody>
      <dsp:txXfrm>
        <a:off x="425890" y="1499864"/>
        <a:ext cx="5731900" cy="266380"/>
      </dsp:txXfrm>
    </dsp:sp>
    <dsp:sp modelId="{F35B8676-DB97-4E52-A2CB-BEA3FC4FC6FF}">
      <dsp:nvSpPr>
        <dsp:cNvPr id="0" name=""/>
        <dsp:cNvSpPr/>
      </dsp:nvSpPr>
      <dsp:spPr>
        <a:xfrm>
          <a:off x="0" y="20866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4CB7A4-E215-40C9-A18B-0076EC4903DC}">
      <dsp:nvSpPr>
        <dsp:cNvPr id="0" name=""/>
        <dsp:cNvSpPr/>
      </dsp:nvSpPr>
      <dsp:spPr>
        <a:xfrm>
          <a:off x="411480" y="19390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dirty="0">
              <a:solidFill>
                <a:schemeClr val="bg2"/>
              </a:solidFill>
              <a:latin typeface="Times New Roman" panose="02020603050405020304" pitchFamily="18" charset="0"/>
              <a:cs typeface="Times New Roman" panose="02020603050405020304" pitchFamily="18" charset="0"/>
            </a:rPr>
            <a:t>Modelling</a:t>
          </a:r>
        </a:p>
      </dsp:txBody>
      <dsp:txXfrm>
        <a:off x="425890" y="1953464"/>
        <a:ext cx="5731900" cy="266380"/>
      </dsp:txXfrm>
    </dsp:sp>
    <dsp:sp modelId="{78D8E42C-BFB5-4F92-BCD0-C2FABA96C56E}">
      <dsp:nvSpPr>
        <dsp:cNvPr id="0" name=""/>
        <dsp:cNvSpPr/>
      </dsp:nvSpPr>
      <dsp:spPr>
        <a:xfrm>
          <a:off x="0" y="25402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7D7613-30BE-49DC-A460-70F10C88F254}">
      <dsp:nvSpPr>
        <dsp:cNvPr id="0" name=""/>
        <dsp:cNvSpPr/>
      </dsp:nvSpPr>
      <dsp:spPr>
        <a:xfrm>
          <a:off x="411480" y="23926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kern="1200" dirty="0">
              <a:solidFill>
                <a:schemeClr val="bg2"/>
              </a:solidFill>
              <a:latin typeface="Times New Roman" panose="02020603050405020304" pitchFamily="18" charset="0"/>
              <a:cs typeface="Times New Roman" panose="02020603050405020304" pitchFamily="18" charset="0"/>
            </a:rPr>
            <a:t>Implementing PCA (Principle Component Analysis)</a:t>
          </a:r>
        </a:p>
      </dsp:txBody>
      <dsp:txXfrm>
        <a:off x="425890" y="2407064"/>
        <a:ext cx="5731900" cy="266380"/>
      </dsp:txXfrm>
    </dsp:sp>
    <dsp:sp modelId="{031076BE-3C09-479B-8B4E-6A4B38576F72}">
      <dsp:nvSpPr>
        <dsp:cNvPr id="0" name=""/>
        <dsp:cNvSpPr/>
      </dsp:nvSpPr>
      <dsp:spPr>
        <a:xfrm>
          <a:off x="0" y="29938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4B2907-BA49-421A-A1F3-27FDBA358B74}">
      <dsp:nvSpPr>
        <dsp:cNvPr id="0" name=""/>
        <dsp:cNvSpPr/>
      </dsp:nvSpPr>
      <dsp:spPr>
        <a:xfrm>
          <a:off x="411480" y="28462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i="0" kern="1200" dirty="0">
              <a:latin typeface="Times New Roman" panose="02020603050405020304" pitchFamily="18" charset="0"/>
              <a:cs typeface="Times New Roman" panose="02020603050405020304" pitchFamily="18" charset="0"/>
            </a:rPr>
            <a:t>Final Modelling and Results</a:t>
          </a:r>
          <a:endParaRPr lang="en-IN" sz="1800" b="1" kern="1200" dirty="0">
            <a:latin typeface="Times New Roman" panose="02020603050405020304" pitchFamily="18" charset="0"/>
            <a:cs typeface="Times New Roman" panose="02020603050405020304" pitchFamily="18" charset="0"/>
          </a:endParaRPr>
        </a:p>
      </dsp:txBody>
      <dsp:txXfrm>
        <a:off x="425890" y="2860664"/>
        <a:ext cx="5731900" cy="266380"/>
      </dsp:txXfrm>
    </dsp:sp>
    <dsp:sp modelId="{D35A5E21-A59E-4256-B1A8-4F9EE54B479B}">
      <dsp:nvSpPr>
        <dsp:cNvPr id="0" name=""/>
        <dsp:cNvSpPr/>
      </dsp:nvSpPr>
      <dsp:spPr>
        <a:xfrm>
          <a:off x="0" y="3447454"/>
          <a:ext cx="8229600" cy="252000"/>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D40A0C-EF94-46A6-A385-02E3D92E24D9}">
      <dsp:nvSpPr>
        <dsp:cNvPr id="0" name=""/>
        <dsp:cNvSpPr/>
      </dsp:nvSpPr>
      <dsp:spPr>
        <a:xfrm>
          <a:off x="411480" y="3299854"/>
          <a:ext cx="5760720" cy="295200"/>
        </a:xfrm>
        <a:prstGeom prst="round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00100">
            <a:lnSpc>
              <a:spcPct val="90000"/>
            </a:lnSpc>
            <a:spcBef>
              <a:spcPct val="0"/>
            </a:spcBef>
            <a:spcAft>
              <a:spcPct val="35000"/>
            </a:spcAft>
            <a:buNone/>
          </a:pPr>
          <a:r>
            <a:rPr lang="en-IN" sz="1800" b="1" i="0" kern="1200" dirty="0">
              <a:latin typeface="Times New Roman" panose="02020603050405020304" pitchFamily="18" charset="0"/>
              <a:cs typeface="Times New Roman" panose="02020603050405020304" pitchFamily="18" charset="0"/>
            </a:rPr>
            <a:t>Conclusions and Summary</a:t>
          </a:r>
          <a:endParaRPr lang="en-IN" sz="1800" b="1" kern="1200" dirty="0">
            <a:latin typeface="Times New Roman" panose="02020603050405020304" pitchFamily="18" charset="0"/>
            <a:cs typeface="Times New Roman" panose="02020603050405020304" pitchFamily="18" charset="0"/>
          </a:endParaRPr>
        </a:p>
      </dsp:txBody>
      <dsp:txXfrm>
        <a:off x="425890" y="3314264"/>
        <a:ext cx="5731900" cy="2663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9468E-5047-48E8-8726-F919885AF5DB}">
      <dsp:nvSpPr>
        <dsp:cNvPr id="0" name=""/>
        <dsp:cNvSpPr/>
      </dsp:nvSpPr>
      <dsp:spPr>
        <a:xfrm>
          <a:off x="150290" y="1119813"/>
          <a:ext cx="2236603" cy="737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Font typeface="+mj-lt"/>
            <a:buNone/>
          </a:pPr>
          <a:r>
            <a:rPr lang="en-IN" sz="2400" b="1" kern="1200" dirty="0">
              <a:latin typeface="Times New Roman" panose="02020603050405020304" pitchFamily="18" charset="0"/>
              <a:cs typeface="Times New Roman" panose="02020603050405020304" pitchFamily="18" charset="0"/>
            </a:rPr>
            <a:t>Data Processing</a:t>
          </a:r>
          <a:endParaRPr lang="en-IN" sz="2400" kern="1200" dirty="0"/>
        </a:p>
      </dsp:txBody>
      <dsp:txXfrm>
        <a:off x="150290" y="1119813"/>
        <a:ext cx="2236603" cy="737062"/>
      </dsp:txXfrm>
    </dsp:sp>
    <dsp:sp modelId="{CBADE20E-2FA8-4F85-9C9C-910238454DF1}">
      <dsp:nvSpPr>
        <dsp:cNvPr id="0" name=""/>
        <dsp:cNvSpPr/>
      </dsp:nvSpPr>
      <dsp:spPr>
        <a:xfrm>
          <a:off x="150290" y="2674024"/>
          <a:ext cx="2236603" cy="138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IN" sz="1800" b="1" kern="1200" dirty="0">
              <a:latin typeface="Times New Roman" panose="02020603050405020304" pitchFamily="18" charset="0"/>
              <a:cs typeface="Times New Roman" panose="02020603050405020304" pitchFamily="18" charset="0"/>
            </a:rPr>
            <a:t>Exploratory Data Analysis (EDA)</a:t>
          </a:r>
        </a:p>
        <a:p>
          <a:pPr marL="171450" lvl="1" indent="-171450" algn="l" defTabSz="800100">
            <a:lnSpc>
              <a:spcPct val="90000"/>
            </a:lnSpc>
            <a:spcBef>
              <a:spcPct val="0"/>
            </a:spcBef>
            <a:spcAft>
              <a:spcPct val="15000"/>
            </a:spcAft>
            <a:buFont typeface="Arial" panose="020B0604020202020204" pitchFamily="34" charset="0"/>
            <a:buChar char="•"/>
          </a:pPr>
          <a:r>
            <a:rPr lang="en-IN" sz="1800" b="1" kern="1200" dirty="0">
              <a:latin typeface="Times New Roman" panose="02020603050405020304" pitchFamily="18" charset="0"/>
              <a:cs typeface="Times New Roman" panose="02020603050405020304" pitchFamily="18" charset="0"/>
            </a:rPr>
            <a:t>Outlier Analysis</a:t>
          </a:r>
        </a:p>
        <a:p>
          <a:pPr marL="171450" lvl="1" indent="-171450" algn="l" defTabSz="800100">
            <a:lnSpc>
              <a:spcPct val="90000"/>
            </a:lnSpc>
            <a:spcBef>
              <a:spcPct val="0"/>
            </a:spcBef>
            <a:spcAft>
              <a:spcPct val="15000"/>
            </a:spcAft>
            <a:buFont typeface="Arial" panose="020B0604020202020204" pitchFamily="34" charset="0"/>
            <a:buChar char="•"/>
          </a:pPr>
          <a:r>
            <a:rPr lang="en-IN" sz="1800" b="1" kern="1200" dirty="0">
              <a:latin typeface="Times New Roman" panose="02020603050405020304" pitchFamily="18" charset="0"/>
              <a:cs typeface="Times New Roman" panose="02020603050405020304" pitchFamily="18" charset="0"/>
            </a:rPr>
            <a:t>Correlation Analysis</a:t>
          </a:r>
          <a:endParaRPr lang="en-IN" sz="1800" kern="1200" dirty="0">
            <a:latin typeface="Times New Roman" panose="02020603050405020304" pitchFamily="18" charset="0"/>
            <a:cs typeface="Times New Roman" panose="02020603050405020304" pitchFamily="18" charset="0"/>
          </a:endParaRPr>
        </a:p>
      </dsp:txBody>
      <dsp:txXfrm>
        <a:off x="150290" y="2674024"/>
        <a:ext cx="2236603" cy="1380896"/>
      </dsp:txXfrm>
    </dsp:sp>
    <dsp:sp modelId="{BA41B46A-644E-4059-9F0A-EACA2685BEF1}">
      <dsp:nvSpPr>
        <dsp:cNvPr id="0" name=""/>
        <dsp:cNvSpPr/>
      </dsp:nvSpPr>
      <dsp:spPr>
        <a:xfrm>
          <a:off x="147748" y="895644"/>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0B0B8-03AD-4A9D-A16D-30B52A0A1898}">
      <dsp:nvSpPr>
        <dsp:cNvPr id="0" name=""/>
        <dsp:cNvSpPr/>
      </dsp:nvSpPr>
      <dsp:spPr>
        <a:xfrm>
          <a:off x="272287" y="646568"/>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41DB3F-2FD2-458A-9E92-67B48C2994EF}">
      <dsp:nvSpPr>
        <dsp:cNvPr id="0" name=""/>
        <dsp:cNvSpPr/>
      </dsp:nvSpPr>
      <dsp:spPr>
        <a:xfrm>
          <a:off x="571178" y="696383"/>
          <a:ext cx="279575" cy="2795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C16448-4E26-47FB-BA7D-0164DA1BDD62}">
      <dsp:nvSpPr>
        <dsp:cNvPr id="0" name=""/>
        <dsp:cNvSpPr/>
      </dsp:nvSpPr>
      <dsp:spPr>
        <a:xfrm>
          <a:off x="820255" y="422399"/>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51BEF-1B71-46FB-BDB6-1BA9795F859C}">
      <dsp:nvSpPr>
        <dsp:cNvPr id="0" name=""/>
        <dsp:cNvSpPr/>
      </dsp:nvSpPr>
      <dsp:spPr>
        <a:xfrm>
          <a:off x="1144054" y="322769"/>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837237-9706-473B-80CB-368236038576}">
      <dsp:nvSpPr>
        <dsp:cNvPr id="0" name=""/>
        <dsp:cNvSpPr/>
      </dsp:nvSpPr>
      <dsp:spPr>
        <a:xfrm>
          <a:off x="1542576" y="497122"/>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554C70-F242-4E92-85FD-4B4842941A8A}">
      <dsp:nvSpPr>
        <dsp:cNvPr id="0" name=""/>
        <dsp:cNvSpPr/>
      </dsp:nvSpPr>
      <dsp:spPr>
        <a:xfrm>
          <a:off x="1791652" y="621660"/>
          <a:ext cx="279575" cy="2795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26DC91-BAAA-437C-9EC0-A9F81BC37A18}">
      <dsp:nvSpPr>
        <dsp:cNvPr id="0" name=""/>
        <dsp:cNvSpPr/>
      </dsp:nvSpPr>
      <dsp:spPr>
        <a:xfrm>
          <a:off x="2140359" y="895644"/>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CCE1C1-BB22-4D7D-B443-89B25FF864FF}">
      <dsp:nvSpPr>
        <dsp:cNvPr id="0" name=""/>
        <dsp:cNvSpPr/>
      </dsp:nvSpPr>
      <dsp:spPr>
        <a:xfrm>
          <a:off x="2289805" y="1169628"/>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130F19-FA73-40EE-84CA-1F51CAEA0A0F}">
      <dsp:nvSpPr>
        <dsp:cNvPr id="0" name=""/>
        <dsp:cNvSpPr/>
      </dsp:nvSpPr>
      <dsp:spPr>
        <a:xfrm>
          <a:off x="994608" y="646568"/>
          <a:ext cx="457487" cy="45748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A80F07-F21B-421F-B6AD-35EBD1812CA7}">
      <dsp:nvSpPr>
        <dsp:cNvPr id="0" name=""/>
        <dsp:cNvSpPr/>
      </dsp:nvSpPr>
      <dsp:spPr>
        <a:xfrm>
          <a:off x="23210" y="1593058"/>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9F7543-B4D8-4417-A3FB-2073B584DB1A}">
      <dsp:nvSpPr>
        <dsp:cNvPr id="0" name=""/>
        <dsp:cNvSpPr/>
      </dsp:nvSpPr>
      <dsp:spPr>
        <a:xfrm>
          <a:off x="172656" y="1817227"/>
          <a:ext cx="279575" cy="2795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E59032-41FD-4BC4-B241-56635CBD8146}">
      <dsp:nvSpPr>
        <dsp:cNvPr id="0" name=""/>
        <dsp:cNvSpPr/>
      </dsp:nvSpPr>
      <dsp:spPr>
        <a:xfrm>
          <a:off x="546271" y="2016488"/>
          <a:ext cx="406655" cy="40665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13534A-7860-41C2-B503-AAB1A4468BA0}">
      <dsp:nvSpPr>
        <dsp:cNvPr id="0" name=""/>
        <dsp:cNvSpPr/>
      </dsp:nvSpPr>
      <dsp:spPr>
        <a:xfrm>
          <a:off x="1069331" y="2340287"/>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833AD8-E9D5-4A3F-85FB-1D336C1279E9}">
      <dsp:nvSpPr>
        <dsp:cNvPr id="0" name=""/>
        <dsp:cNvSpPr/>
      </dsp:nvSpPr>
      <dsp:spPr>
        <a:xfrm>
          <a:off x="1168961" y="2016488"/>
          <a:ext cx="279575" cy="2795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3B11E4-BE6F-4FAC-8B22-06A4809E1BF6}">
      <dsp:nvSpPr>
        <dsp:cNvPr id="0" name=""/>
        <dsp:cNvSpPr/>
      </dsp:nvSpPr>
      <dsp:spPr>
        <a:xfrm>
          <a:off x="1418038" y="2365195"/>
          <a:ext cx="177911" cy="1779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51E051-267A-4A74-AB22-7C520BE4225C}">
      <dsp:nvSpPr>
        <dsp:cNvPr id="0" name=""/>
        <dsp:cNvSpPr/>
      </dsp:nvSpPr>
      <dsp:spPr>
        <a:xfrm>
          <a:off x="1642206" y="1966672"/>
          <a:ext cx="406655" cy="40665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E31F6B-E2A0-404B-88EA-BAF02554B0C8}">
      <dsp:nvSpPr>
        <dsp:cNvPr id="0" name=""/>
        <dsp:cNvSpPr/>
      </dsp:nvSpPr>
      <dsp:spPr>
        <a:xfrm>
          <a:off x="2190174" y="1867042"/>
          <a:ext cx="279575" cy="27957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6AA3C-B92E-4C4A-92DA-5F8B0F8C692A}">
      <dsp:nvSpPr>
        <dsp:cNvPr id="0" name=""/>
        <dsp:cNvSpPr/>
      </dsp:nvSpPr>
      <dsp:spPr>
        <a:xfrm>
          <a:off x="2469750" y="695969"/>
          <a:ext cx="821073" cy="156751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8A3BF2-17B0-465D-9B78-77374F0E5F47}">
      <dsp:nvSpPr>
        <dsp:cNvPr id="0" name=""/>
        <dsp:cNvSpPr/>
      </dsp:nvSpPr>
      <dsp:spPr>
        <a:xfrm>
          <a:off x="3290823" y="696730"/>
          <a:ext cx="2239291" cy="1567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Font typeface="+mj-lt"/>
            <a:buNone/>
          </a:pPr>
          <a:r>
            <a:rPr lang="en-IN" sz="2400" b="1" kern="1200" dirty="0">
              <a:latin typeface="Times New Roman" panose="02020603050405020304" pitchFamily="18" charset="0"/>
              <a:cs typeface="Times New Roman" panose="02020603050405020304" pitchFamily="18" charset="0"/>
            </a:rPr>
            <a:t>Feature Transformation</a:t>
          </a:r>
          <a:endParaRPr lang="en-IN" sz="2400" kern="1200" dirty="0"/>
        </a:p>
      </dsp:txBody>
      <dsp:txXfrm>
        <a:off x="3290823" y="696730"/>
        <a:ext cx="2239291" cy="1567503"/>
      </dsp:txXfrm>
    </dsp:sp>
    <dsp:sp modelId="{911FAAFE-81CA-48EC-9AFF-11D2FAC8DFBD}">
      <dsp:nvSpPr>
        <dsp:cNvPr id="0" name=""/>
        <dsp:cNvSpPr/>
      </dsp:nvSpPr>
      <dsp:spPr>
        <a:xfrm>
          <a:off x="3290823" y="2674024"/>
          <a:ext cx="2239291" cy="138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Char char="•"/>
          </a:pPr>
          <a:r>
            <a:rPr lang="en-IN" sz="1800" b="1" kern="1200" dirty="0">
              <a:latin typeface="Times New Roman" panose="02020603050405020304" pitchFamily="18" charset="0"/>
              <a:cs typeface="Times New Roman" panose="02020603050405020304" pitchFamily="18" charset="0"/>
            </a:rPr>
            <a:t>Label Encoding</a:t>
          </a:r>
        </a:p>
        <a:p>
          <a:pPr marL="171450" lvl="1" indent="-171450" algn="l" defTabSz="800100">
            <a:lnSpc>
              <a:spcPct val="90000"/>
            </a:lnSpc>
            <a:spcBef>
              <a:spcPct val="0"/>
            </a:spcBef>
            <a:spcAft>
              <a:spcPct val="15000"/>
            </a:spcAft>
            <a:buChar char="•"/>
          </a:pPr>
          <a:r>
            <a:rPr lang="en-IN" sz="1800" b="1" kern="1200" dirty="0">
              <a:latin typeface="Times New Roman" panose="02020603050405020304" pitchFamily="18" charset="0"/>
              <a:cs typeface="Times New Roman" panose="02020603050405020304" pitchFamily="18" charset="0"/>
            </a:rPr>
            <a:t>Standardizing Features</a:t>
          </a:r>
        </a:p>
      </dsp:txBody>
      <dsp:txXfrm>
        <a:off x="3290823" y="2674024"/>
        <a:ext cx="2239291" cy="1380896"/>
      </dsp:txXfrm>
    </dsp:sp>
    <dsp:sp modelId="{2140CDD9-B2F7-48E2-A88A-19688B1FB57B}">
      <dsp:nvSpPr>
        <dsp:cNvPr id="0" name=""/>
        <dsp:cNvSpPr/>
      </dsp:nvSpPr>
      <dsp:spPr>
        <a:xfrm>
          <a:off x="5530114" y="695969"/>
          <a:ext cx="821073" cy="1567518"/>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80AED6-AEB4-4632-B1F8-A3EA0CAF5272}">
      <dsp:nvSpPr>
        <dsp:cNvPr id="0" name=""/>
        <dsp:cNvSpPr/>
      </dsp:nvSpPr>
      <dsp:spPr>
        <a:xfrm>
          <a:off x="6519135" y="584766"/>
          <a:ext cx="1903397" cy="190339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IN" sz="2400" b="1" kern="1200" dirty="0">
              <a:latin typeface="Times New Roman" panose="02020603050405020304" pitchFamily="18" charset="0"/>
              <a:cs typeface="Times New Roman" panose="02020603050405020304" pitchFamily="18" charset="0"/>
            </a:rPr>
            <a:t>Modelling</a:t>
          </a:r>
          <a:endParaRPr lang="en-IN" sz="2400" kern="1200" dirty="0"/>
        </a:p>
      </dsp:txBody>
      <dsp:txXfrm>
        <a:off x="6797881" y="863512"/>
        <a:ext cx="1345905" cy="1345905"/>
      </dsp:txXfrm>
    </dsp:sp>
    <dsp:sp modelId="{CBBC55D2-31B5-4E68-BCB5-E811BC6A8AC9}">
      <dsp:nvSpPr>
        <dsp:cNvPr id="0" name=""/>
        <dsp:cNvSpPr/>
      </dsp:nvSpPr>
      <dsp:spPr>
        <a:xfrm>
          <a:off x="6351188" y="2674024"/>
          <a:ext cx="2239291" cy="1380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IN" sz="1800" b="1" kern="1200" dirty="0">
              <a:latin typeface="Times New Roman" panose="02020603050405020304" pitchFamily="18" charset="0"/>
              <a:cs typeface="Times New Roman" panose="02020603050405020304" pitchFamily="18" charset="0"/>
            </a:rPr>
            <a:t>Implementation of PCA</a:t>
          </a:r>
          <a:endParaRPr lang="en-IN"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IN" sz="1800" b="1" kern="1200" dirty="0">
              <a:latin typeface="Times New Roman" panose="02020603050405020304" pitchFamily="18" charset="0"/>
              <a:cs typeface="Times New Roman" panose="02020603050405020304" pitchFamily="18" charset="0"/>
            </a:rPr>
            <a:t>Final Modelling</a:t>
          </a:r>
          <a:endParaRPr lang="en-IN" sz="1800" kern="1200" dirty="0"/>
        </a:p>
      </dsp:txBody>
      <dsp:txXfrm>
        <a:off x="6351188" y="2674024"/>
        <a:ext cx="2239291" cy="138089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006364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pic>
        <p:nvPicPr>
          <p:cNvPr id="9" name="Google Shape;9;p1"/>
          <p:cNvPicPr preferRelativeResize="0"/>
          <p:nvPr/>
        </p:nvPicPr>
        <p:blipFill rotWithShape="1">
          <a:blip r:embed="rId9">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7" r:id="rId6"/>
    <p:sldLayoutId id="2147483658"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pic>
        <p:nvPicPr>
          <p:cNvPr id="4100" name="Picture 4" descr="Exploratory Data Analysis on NYC Taxi Trip Duration Dataset">
            <a:extLst>
              <a:ext uri="{FF2B5EF4-FFF2-40B4-BE49-F238E27FC236}">
                <a16:creationId xmlns:a16="http://schemas.microsoft.com/office/drawing/2014/main" id="{5E7CA7E5-4DDE-8CE0-EA2E-F03574F74519}"/>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42061" y="837961"/>
            <a:ext cx="6099518" cy="3303905"/>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5" name="Google Shape;55;p13"/>
          <p:cNvSpPr txBox="1">
            <a:spLocks noGrp="1"/>
          </p:cNvSpPr>
          <p:nvPr>
            <p:ph type="ctrTitle"/>
          </p:nvPr>
        </p:nvSpPr>
        <p:spPr>
          <a:xfrm>
            <a:off x="0" y="185261"/>
            <a:ext cx="9144000" cy="4307681"/>
          </a:xfrm>
          <a:prstGeom prst="rect">
            <a:avLst/>
          </a:prstGeom>
          <a:noFill/>
          <a:ln>
            <a:noFill/>
          </a:ln>
        </p:spPr>
        <p:txBody>
          <a:bodyPr spcFirstLastPara="1" wrap="square" lIns="91425" tIns="91425" rIns="91425" bIns="91425" anchor="b" anchorCtr="0">
            <a:noAutofit/>
          </a:bodyPr>
          <a:lstStyle/>
          <a:p>
            <a:pPr lvl="0"/>
            <a:r>
              <a:rPr lang="en-GB" sz="4400" b="1" dirty="0">
                <a:solidFill>
                  <a:srgbClr val="C00000"/>
                </a:solidFill>
                <a:latin typeface="Times New Roman" panose="02020603050405020304" pitchFamily="18" charset="0"/>
                <a:ea typeface="Ebrima" pitchFamily="2" charset="0"/>
                <a:cs typeface="Times New Roman" panose="02020603050405020304" pitchFamily="18" charset="0"/>
                <a:sym typeface="Montserrat"/>
              </a:rPr>
              <a:t>Capstone Project</a:t>
            </a:r>
            <a:br>
              <a:rPr lang="en-GB" sz="4400" b="1" dirty="0">
                <a:solidFill>
                  <a:srgbClr val="C00000"/>
                </a:solidFill>
                <a:latin typeface="Times New Roman" panose="02020603050405020304" pitchFamily="18" charset="0"/>
                <a:ea typeface="Ebrima" pitchFamily="2" charset="0"/>
                <a:cs typeface="Times New Roman" panose="02020603050405020304" pitchFamily="18" charset="0"/>
                <a:sym typeface="Montserrat"/>
              </a:rPr>
            </a:br>
            <a:r>
              <a:rPr lang="en-GB" sz="4400" b="1" dirty="0">
                <a:solidFill>
                  <a:srgbClr val="C00000"/>
                </a:solidFill>
                <a:latin typeface="Times New Roman" panose="02020603050405020304" pitchFamily="18" charset="0"/>
                <a:ea typeface="Ebrima" pitchFamily="2" charset="0"/>
                <a:cs typeface="Times New Roman" panose="02020603050405020304" pitchFamily="18" charset="0"/>
                <a:sym typeface="Montserrat"/>
              </a:rPr>
              <a:t>Supervised ML - Regression</a:t>
            </a:r>
            <a:br>
              <a:rPr lang="en-GB" sz="4400" b="1" dirty="0">
                <a:solidFill>
                  <a:srgbClr val="C00000"/>
                </a:solidFill>
                <a:latin typeface="Times New Roman" panose="02020603050405020304" pitchFamily="18" charset="0"/>
                <a:ea typeface="Ebrima" pitchFamily="2" charset="0"/>
                <a:cs typeface="Times New Roman" panose="02020603050405020304" pitchFamily="18" charset="0"/>
                <a:sym typeface="Montserrat"/>
              </a:rPr>
            </a:br>
            <a:r>
              <a:rPr lang="en-GB" sz="4400" b="1" dirty="0">
                <a:solidFill>
                  <a:srgbClr val="C00000"/>
                </a:solidFill>
                <a:latin typeface="Times New Roman" panose="02020603050405020304" pitchFamily="18" charset="0"/>
                <a:ea typeface="Ebrima" pitchFamily="2" charset="0"/>
                <a:cs typeface="Times New Roman" panose="02020603050405020304" pitchFamily="18" charset="0"/>
                <a:sym typeface="Montserrat"/>
              </a:rPr>
              <a:t>NYC Taxi Trip Time Prediction</a:t>
            </a:r>
            <a:br>
              <a:rPr lang="en-GB" sz="3600" b="1" dirty="0">
                <a:solidFill>
                  <a:schemeClr val="tx2">
                    <a:lumMod val="50000"/>
                  </a:schemeClr>
                </a:solidFill>
                <a:latin typeface="Ebrima" pitchFamily="2" charset="0"/>
                <a:ea typeface="Ebrima" pitchFamily="2" charset="0"/>
                <a:cs typeface="Ebrima" pitchFamily="2" charset="0"/>
                <a:sym typeface="Montserrat"/>
              </a:rPr>
            </a:br>
            <a:br>
              <a:rPr lang="en-GB" sz="3600" b="1" dirty="0">
                <a:solidFill>
                  <a:schemeClr val="tx2">
                    <a:lumMod val="50000"/>
                  </a:schemeClr>
                </a:solidFill>
                <a:latin typeface="Ebrima" pitchFamily="2" charset="0"/>
                <a:ea typeface="Ebrima" pitchFamily="2" charset="0"/>
                <a:cs typeface="Ebrima" pitchFamily="2" charset="0"/>
                <a:sym typeface="Montserrat"/>
              </a:rPr>
            </a:br>
            <a:br>
              <a:rPr lang="en-GB" sz="2800" b="1" dirty="0">
                <a:solidFill>
                  <a:schemeClr val="accent5">
                    <a:lumMod val="50000"/>
                  </a:schemeClr>
                </a:solidFill>
                <a:latin typeface="Ebrima" pitchFamily="2" charset="0"/>
                <a:ea typeface="Ebrima" pitchFamily="2" charset="0"/>
                <a:cs typeface="Ebrima" pitchFamily="2" charset="0"/>
                <a:sym typeface="Montserrat"/>
              </a:rPr>
            </a:br>
            <a:r>
              <a:rPr lang="en-GB" sz="2800" b="1" dirty="0">
                <a:solidFill>
                  <a:schemeClr val="bg2">
                    <a:lumMod val="25000"/>
                  </a:schemeClr>
                </a:solidFill>
                <a:latin typeface="Ebrima" pitchFamily="2" charset="0"/>
                <a:ea typeface="Ebrima" pitchFamily="2" charset="0"/>
                <a:cs typeface="Ebrima" pitchFamily="2" charset="0"/>
                <a:sym typeface="Montserrat"/>
              </a:rPr>
              <a:t>Completed By :</a:t>
            </a:r>
            <a:br>
              <a:rPr lang="en-GB" sz="2800" b="1" dirty="0">
                <a:solidFill>
                  <a:schemeClr val="bg2">
                    <a:lumMod val="25000"/>
                  </a:schemeClr>
                </a:solidFill>
                <a:latin typeface="Ebrima" pitchFamily="2" charset="0"/>
                <a:ea typeface="Ebrima" pitchFamily="2" charset="0"/>
                <a:cs typeface="Ebrima" pitchFamily="2" charset="0"/>
                <a:sym typeface="Montserrat"/>
              </a:rPr>
            </a:br>
            <a:r>
              <a:rPr lang="en-GB" sz="2400" b="1" dirty="0">
                <a:solidFill>
                  <a:schemeClr val="bg2">
                    <a:lumMod val="25000"/>
                  </a:schemeClr>
                </a:solidFill>
                <a:latin typeface="Ebrima" pitchFamily="2" charset="0"/>
                <a:ea typeface="Ebrima" pitchFamily="2" charset="0"/>
                <a:cs typeface="Ebrima" pitchFamily="2" charset="0"/>
                <a:sym typeface="Montserrat"/>
              </a:rPr>
              <a:t>Ankush Kumar | Nayan Kumar Jha | Pinky Thakur</a:t>
            </a:r>
            <a:endParaRPr sz="24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2400" b="1" dirty="0">
              <a:solidFill>
                <a:schemeClr val="lt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522C60-6BD2-E8F9-2FC3-80F3B1D653D3}"/>
              </a:ext>
            </a:extLst>
          </p:cNvPr>
          <p:cNvSpPr>
            <a:spLocks noGrp="1"/>
          </p:cNvSpPr>
          <p:nvPr>
            <p:ph type="body" idx="1"/>
          </p:nvPr>
        </p:nvSpPr>
        <p:spPr>
          <a:xfrm>
            <a:off x="399088" y="3261360"/>
            <a:ext cx="4172911" cy="998220"/>
          </a:xfrm>
        </p:spPr>
        <p:txBody>
          <a:bodyPr/>
          <a:lstStyle/>
          <a:p>
            <a:pPr marL="114300" indent="0" algn="just">
              <a:buNone/>
            </a:pPr>
            <a:r>
              <a:rPr lang="en-US" sz="1400" b="1" dirty="0">
                <a:solidFill>
                  <a:schemeClr val="bg2">
                    <a:lumMod val="10000"/>
                  </a:schemeClr>
                </a:solidFill>
                <a:latin typeface="Times New Roman" panose="02020603050405020304" pitchFamily="18" charset="0"/>
                <a:cs typeface="Times New Roman" panose="02020603050405020304" pitchFamily="18" charset="0"/>
              </a:rPr>
              <a:t>Ve</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ry less count when the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store_and</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_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fwd_flag</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 is Marked Yes and most of the time the taxi rider haven't connected to the servers of Vendor.</a:t>
            </a:r>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FE9F974-C725-924A-EB9D-A9B54C2B2AA6}"/>
              </a:ext>
            </a:extLst>
          </p:cNvPr>
          <p:cNvSpPr txBox="1"/>
          <p:nvPr/>
        </p:nvSpPr>
        <p:spPr>
          <a:xfrm>
            <a:off x="0" y="22996"/>
            <a:ext cx="4975860" cy="738664"/>
          </a:xfrm>
          <a:prstGeom prst="rect">
            <a:avLst/>
          </a:prstGeom>
          <a:noFill/>
        </p:spPr>
        <p:txBody>
          <a:bodyPr wrap="square">
            <a:spAutoFit/>
          </a:bodyPr>
          <a:lstStyle/>
          <a:p>
            <a:r>
              <a:rPr lang="en-US" b="1" i="0" dirty="0">
                <a:solidFill>
                  <a:schemeClr val="bg2">
                    <a:lumMod val="10000"/>
                  </a:schemeClr>
                </a:solidFill>
                <a:effectLst/>
                <a:latin typeface="Times New Roman" panose="02020603050405020304" pitchFamily="18" charset="0"/>
                <a:cs typeface="Times New Roman" panose="02020603050405020304" pitchFamily="18" charset="0"/>
              </a:rPr>
              <a:t>Checked how much bookings are done for each  </a:t>
            </a:r>
            <a:r>
              <a:rPr kumimoji="0" lang="en-US" altLang="en-US" b="1" i="0" u="none" strike="noStrike" cap="none" normalizeH="0" baseline="0" dirty="0" err="1">
                <a:ln>
                  <a:noFill/>
                </a:ln>
                <a:solidFill>
                  <a:schemeClr val="bg2">
                    <a:lumMod val="10000"/>
                  </a:schemeClr>
                </a:solidFill>
                <a:effectLst/>
                <a:latin typeface="Times New Roman" panose="02020603050405020304" pitchFamily="18" charset="0"/>
                <a:cs typeface="Times New Roman" panose="02020603050405020304" pitchFamily="18" charset="0"/>
              </a:rPr>
              <a:t>store_and</a:t>
            </a:r>
            <a:r>
              <a:rPr kumimoji="0" lang="en-US" altLang="en-US" b="1"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_ </a:t>
            </a:r>
            <a:r>
              <a:rPr kumimoji="0" lang="en-US" altLang="en-US" b="1" i="0" u="none" strike="noStrike" cap="none" normalizeH="0" baseline="0" dirty="0" err="1">
                <a:ln>
                  <a:noFill/>
                </a:ln>
                <a:solidFill>
                  <a:schemeClr val="bg2">
                    <a:lumMod val="10000"/>
                  </a:schemeClr>
                </a:solidFill>
                <a:effectLst/>
                <a:latin typeface="Times New Roman" panose="02020603050405020304" pitchFamily="18" charset="0"/>
                <a:cs typeface="Times New Roman" panose="02020603050405020304" pitchFamily="18" charset="0"/>
              </a:rPr>
              <a:t>fwd_flag</a:t>
            </a:r>
            <a:r>
              <a:rPr kumimoji="0" lang="en-US" altLang="en-US" b="1" i="0" u="none" strike="noStrike" cap="none" normalizeH="0" baseline="0" dirty="0">
                <a:ln>
                  <a:noFill/>
                </a:ln>
                <a:solidFill>
                  <a:schemeClr val="bg2">
                    <a:lumMod val="10000"/>
                  </a:schemeClr>
                </a:solidFill>
                <a:effectLst/>
                <a:latin typeface="Times New Roman" panose="02020603050405020304" pitchFamily="18" charset="0"/>
                <a:cs typeface="Times New Roman" panose="02020603050405020304" pitchFamily="18" charset="0"/>
              </a:rPr>
              <a:t> Count </a:t>
            </a:r>
          </a:p>
          <a:p>
            <a:endParaRPr lang="en-IN"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D2CE40-57E9-408C-9629-4C7581DD6D51}"/>
              </a:ext>
            </a:extLst>
          </p:cNvPr>
          <p:cNvSpPr txBox="1"/>
          <p:nvPr/>
        </p:nvSpPr>
        <p:spPr>
          <a:xfrm>
            <a:off x="4838700" y="542877"/>
            <a:ext cx="4034790" cy="307777"/>
          </a:xfrm>
          <a:prstGeom prst="rect">
            <a:avLst/>
          </a:prstGeom>
          <a:noFill/>
        </p:spPr>
        <p:txBody>
          <a:bodyPr wrap="square">
            <a:spAutoFit/>
          </a:bodyPr>
          <a:lstStyle/>
          <a:p>
            <a:pPr algn="l"/>
            <a:r>
              <a:rPr lang="en-US" b="1" i="0" dirty="0">
                <a:effectLst/>
                <a:latin typeface="-apple-system"/>
              </a:rPr>
              <a:t>Checked number of booking hourly</a:t>
            </a:r>
            <a:endParaRPr lang="en-US" b="0" i="0" dirty="0">
              <a:effectLst/>
              <a:latin typeface="-apple-system"/>
            </a:endParaRPr>
          </a:p>
        </p:txBody>
      </p:sp>
      <p:sp>
        <p:nvSpPr>
          <p:cNvPr id="10" name="TextBox 9">
            <a:extLst>
              <a:ext uri="{FF2B5EF4-FFF2-40B4-BE49-F238E27FC236}">
                <a16:creationId xmlns:a16="http://schemas.microsoft.com/office/drawing/2014/main" id="{B8467D88-0F16-D187-656E-B7F6D81AD586}"/>
              </a:ext>
            </a:extLst>
          </p:cNvPr>
          <p:cNvSpPr txBox="1"/>
          <p:nvPr/>
        </p:nvSpPr>
        <p:spPr>
          <a:xfrm>
            <a:off x="5140011" y="3390900"/>
            <a:ext cx="3521078" cy="1384995"/>
          </a:xfrm>
          <a:prstGeom prst="rect">
            <a:avLst/>
          </a:prstGeom>
          <a:noFill/>
        </p:spPr>
        <p:txBody>
          <a:bodyPr wrap="square">
            <a:spAutoFit/>
          </a:bodyPr>
          <a:lstStyle/>
          <a:p>
            <a:pPr algn="l"/>
            <a:r>
              <a:rPr lang="en-US" b="1" i="0" dirty="0">
                <a:effectLst/>
                <a:latin typeface="-apple-system"/>
              </a:rPr>
              <a:t>We can observe that morning after 10 O'clock people use to book taxi because they want to go out to their work places.</a:t>
            </a:r>
          </a:p>
          <a:p>
            <a:pPr algn="l"/>
            <a:endParaRPr lang="en-US" b="1" i="0" dirty="0">
              <a:effectLst/>
              <a:latin typeface="-apple-system"/>
            </a:endParaRPr>
          </a:p>
          <a:p>
            <a:pPr algn="l"/>
            <a:r>
              <a:rPr lang="en-US" b="1" i="0" dirty="0">
                <a:effectLst/>
                <a:latin typeface="-apple-system"/>
              </a:rPr>
              <a:t>And at in the evening after 6 O'clock the taxi demand tends to in peak.</a:t>
            </a:r>
          </a:p>
        </p:txBody>
      </p:sp>
      <p:pic>
        <p:nvPicPr>
          <p:cNvPr id="7171" name="Picture 3">
            <a:extLst>
              <a:ext uri="{FF2B5EF4-FFF2-40B4-BE49-F238E27FC236}">
                <a16:creationId xmlns:a16="http://schemas.microsoft.com/office/drawing/2014/main" id="{227B8ED1-BA01-762F-EE84-8514A8109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510" y="761660"/>
            <a:ext cx="3854003" cy="217170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a:extLst>
              <a:ext uri="{FF2B5EF4-FFF2-40B4-BE49-F238E27FC236}">
                <a16:creationId xmlns:a16="http://schemas.microsoft.com/office/drawing/2014/main" id="{3380160E-3E3B-A1C9-A774-2AA8EF478B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4509660" y="858751"/>
            <a:ext cx="4151429" cy="235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133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522C60-6BD2-E8F9-2FC3-80F3B1D653D3}"/>
              </a:ext>
            </a:extLst>
          </p:cNvPr>
          <p:cNvSpPr>
            <a:spLocks noGrp="1"/>
          </p:cNvSpPr>
          <p:nvPr>
            <p:ph type="body" idx="1"/>
          </p:nvPr>
        </p:nvSpPr>
        <p:spPr>
          <a:xfrm>
            <a:off x="399088" y="3261360"/>
            <a:ext cx="4172911" cy="998220"/>
          </a:xfrm>
        </p:spPr>
        <p:txBody>
          <a:bodyPr/>
          <a:lstStyle/>
          <a:p>
            <a:pPr marL="114300" indent="0" algn="just">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pickup and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dropoff</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 day time count plot booking count is maximum in the EVENING day time.</a:t>
            </a:r>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FE9F974-C725-924A-EB9D-A9B54C2B2AA6}"/>
              </a:ext>
            </a:extLst>
          </p:cNvPr>
          <p:cNvSpPr txBox="1"/>
          <p:nvPr/>
        </p:nvSpPr>
        <p:spPr>
          <a:xfrm>
            <a:off x="-2387" y="259448"/>
            <a:ext cx="4975860" cy="307777"/>
          </a:xfrm>
          <a:prstGeom prst="rect">
            <a:avLst/>
          </a:prstGeom>
          <a:noFill/>
        </p:spPr>
        <p:txBody>
          <a:bodyPr wrap="square">
            <a:spAutoFit/>
          </a:bodyPr>
          <a:lstStyle/>
          <a:p>
            <a:pPr algn="l"/>
            <a:r>
              <a:rPr lang="en-US" b="1" i="0" dirty="0">
                <a:effectLst/>
                <a:latin typeface="-apple-system"/>
              </a:rPr>
              <a:t>Checked the demand of taxi booking in each kind of day time</a:t>
            </a:r>
            <a:endParaRPr lang="en-US" b="0" i="0" dirty="0">
              <a:effectLst/>
              <a:latin typeface="-apple-system"/>
            </a:endParaRPr>
          </a:p>
        </p:txBody>
      </p:sp>
      <p:sp>
        <p:nvSpPr>
          <p:cNvPr id="7" name="TextBox 6">
            <a:extLst>
              <a:ext uri="{FF2B5EF4-FFF2-40B4-BE49-F238E27FC236}">
                <a16:creationId xmlns:a16="http://schemas.microsoft.com/office/drawing/2014/main" id="{A8D2CE40-57E9-408C-9629-4C7581DD6D51}"/>
              </a:ext>
            </a:extLst>
          </p:cNvPr>
          <p:cNvSpPr txBox="1"/>
          <p:nvPr/>
        </p:nvSpPr>
        <p:spPr>
          <a:xfrm>
            <a:off x="4838700" y="542877"/>
            <a:ext cx="4034790" cy="307777"/>
          </a:xfrm>
          <a:prstGeom prst="rect">
            <a:avLst/>
          </a:prstGeom>
          <a:noFill/>
        </p:spPr>
        <p:txBody>
          <a:bodyPr wrap="square">
            <a:spAutoFit/>
          </a:bodyPr>
          <a:lstStyle/>
          <a:p>
            <a:pPr algn="l"/>
            <a:r>
              <a:rPr lang="en-US" b="1" i="0" dirty="0">
                <a:effectLst/>
                <a:latin typeface="-apple-system"/>
              </a:rPr>
              <a:t>checked the bookings done per month</a:t>
            </a:r>
            <a:endParaRPr lang="en-US" b="0" i="0" dirty="0">
              <a:effectLst/>
              <a:latin typeface="-apple-system"/>
            </a:endParaRPr>
          </a:p>
        </p:txBody>
      </p:sp>
      <p:sp>
        <p:nvSpPr>
          <p:cNvPr id="10" name="TextBox 9">
            <a:extLst>
              <a:ext uri="{FF2B5EF4-FFF2-40B4-BE49-F238E27FC236}">
                <a16:creationId xmlns:a16="http://schemas.microsoft.com/office/drawing/2014/main" id="{B8467D88-0F16-D187-656E-B7F6D81AD586}"/>
              </a:ext>
            </a:extLst>
          </p:cNvPr>
          <p:cNvSpPr txBox="1"/>
          <p:nvPr/>
        </p:nvSpPr>
        <p:spPr>
          <a:xfrm>
            <a:off x="5140011" y="3390900"/>
            <a:ext cx="3521078" cy="738664"/>
          </a:xfrm>
          <a:prstGeom prst="rect">
            <a:avLst/>
          </a:prstGeom>
          <a:noFill/>
        </p:spPr>
        <p:txBody>
          <a:bodyPr wrap="square">
            <a:spAutoFit/>
          </a:bodyPr>
          <a:lstStyle/>
          <a:p>
            <a:pPr algn="just"/>
            <a:r>
              <a:rPr lang="en-US" b="1" i="0" dirty="0">
                <a:effectLst/>
                <a:latin typeface="-apple-system"/>
              </a:rPr>
              <a:t>As we can see that in month of march and April there are more number of taxi booking occurred.</a:t>
            </a:r>
          </a:p>
        </p:txBody>
      </p:sp>
      <p:pic>
        <p:nvPicPr>
          <p:cNvPr id="8194" name="Picture 2">
            <a:extLst>
              <a:ext uri="{FF2B5EF4-FFF2-40B4-BE49-F238E27FC236}">
                <a16:creationId xmlns:a16="http://schemas.microsoft.com/office/drawing/2014/main" id="{ADED0163-61AC-E5D3-BCF5-48423DF154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682"/>
          <a:stretch/>
        </p:blipFill>
        <p:spPr bwMode="auto">
          <a:xfrm>
            <a:off x="0" y="696765"/>
            <a:ext cx="4509660" cy="257968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F965C58-2DFE-A391-7B6B-2872F91BB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682"/>
          <a:stretch/>
        </p:blipFill>
        <p:spPr bwMode="auto">
          <a:xfrm>
            <a:off x="4564375" y="917893"/>
            <a:ext cx="4096714" cy="2343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672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78477" y="3720521"/>
            <a:ext cx="3665415" cy="523526"/>
          </a:xfrm>
        </p:spPr>
        <p:txBody>
          <a:bodyPr/>
          <a:lstStyle/>
          <a:p>
            <a:pPr marL="114300" indent="0" algn="just">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vendor 2 is more popular than vendor 1</a:t>
            </a:r>
            <a:endParaRPr lang="en-US" sz="1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5FDFE5C-F744-F0F8-0FF9-1AE4D594EF2F}"/>
              </a:ext>
            </a:extLst>
          </p:cNvPr>
          <p:cNvSpPr txBox="1"/>
          <p:nvPr/>
        </p:nvSpPr>
        <p:spPr>
          <a:xfrm>
            <a:off x="178477" y="121675"/>
            <a:ext cx="4644390" cy="400110"/>
          </a:xfrm>
          <a:prstGeom prst="rect">
            <a:avLst/>
          </a:prstGeom>
          <a:noFill/>
        </p:spPr>
        <p:txBody>
          <a:bodyPr wrap="square">
            <a:spAutoFit/>
          </a:bodyPr>
          <a:lstStyle/>
          <a:p>
            <a:r>
              <a:rPr lang="en-IN" sz="2000" b="1" dirty="0">
                <a:solidFill>
                  <a:srgbClr val="C00000"/>
                </a:solidFill>
                <a:latin typeface="Times New Roman" panose="02020603050405020304" pitchFamily="18" charset="0"/>
                <a:cs typeface="Times New Roman" panose="02020603050405020304" pitchFamily="18" charset="0"/>
              </a:rPr>
              <a:t>Bivariate and Multivariate Analysis</a:t>
            </a:r>
            <a:endParaRPr lang="en-IN" sz="2000" b="1" dirty="0">
              <a:solidFill>
                <a:srgbClr val="C00000"/>
              </a:solidFill>
            </a:endParaRPr>
          </a:p>
        </p:txBody>
      </p:sp>
      <p:sp>
        <p:nvSpPr>
          <p:cNvPr id="8" name="TextBox 7">
            <a:extLst>
              <a:ext uri="{FF2B5EF4-FFF2-40B4-BE49-F238E27FC236}">
                <a16:creationId xmlns:a16="http://schemas.microsoft.com/office/drawing/2014/main" id="{EA7592DA-6FAD-6EE6-8D64-E7A15374F7FD}"/>
              </a:ext>
            </a:extLst>
          </p:cNvPr>
          <p:cNvSpPr txBox="1"/>
          <p:nvPr/>
        </p:nvSpPr>
        <p:spPr>
          <a:xfrm>
            <a:off x="78104" y="614152"/>
            <a:ext cx="4716780" cy="307777"/>
          </a:xfrm>
          <a:prstGeom prst="rect">
            <a:avLst/>
          </a:prstGeom>
          <a:noFill/>
        </p:spPr>
        <p:txBody>
          <a:bodyPr wrap="square">
            <a:spAutoFit/>
          </a:bodyPr>
          <a:lstStyle/>
          <a:p>
            <a:pPr algn="l"/>
            <a:r>
              <a:rPr lang="en-US" b="1" i="0" dirty="0">
                <a:effectLst/>
                <a:latin typeface="-apple-system"/>
              </a:rPr>
              <a:t>Checking monthly popularity of vendor</a:t>
            </a:r>
            <a:endParaRPr lang="en-US" b="0" i="0" dirty="0">
              <a:effectLst/>
              <a:latin typeface="-apple-system"/>
            </a:endParaRPr>
          </a:p>
        </p:txBody>
      </p:sp>
      <p:pic>
        <p:nvPicPr>
          <p:cNvPr id="9218" name="Picture 2">
            <a:extLst>
              <a:ext uri="{FF2B5EF4-FFF2-40B4-BE49-F238E27FC236}">
                <a16:creationId xmlns:a16="http://schemas.microsoft.com/office/drawing/2014/main" id="{EF718347-DC23-5434-76A9-CD40CB532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77" y="933450"/>
            <a:ext cx="2579964" cy="26180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80BDB55-AC5E-0A4C-969D-FA27484737DD}"/>
              </a:ext>
            </a:extLst>
          </p:cNvPr>
          <p:cNvSpPr txBox="1"/>
          <p:nvPr/>
        </p:nvSpPr>
        <p:spPr>
          <a:xfrm>
            <a:off x="3843892" y="626603"/>
            <a:ext cx="4716780" cy="307777"/>
          </a:xfrm>
          <a:prstGeom prst="rect">
            <a:avLst/>
          </a:prstGeom>
          <a:noFill/>
        </p:spPr>
        <p:txBody>
          <a:bodyPr wrap="square">
            <a:spAutoFit/>
          </a:bodyPr>
          <a:lstStyle/>
          <a:p>
            <a:pPr algn="l"/>
            <a:r>
              <a:rPr lang="en-US" b="1" i="0" dirty="0">
                <a:effectLst/>
                <a:latin typeface="-apple-system"/>
              </a:rPr>
              <a:t>compared </a:t>
            </a:r>
            <a:r>
              <a:rPr lang="en-US" b="1" i="0" dirty="0" err="1">
                <a:effectLst/>
                <a:latin typeface="-apple-system"/>
              </a:rPr>
              <a:t>vnedor_id</a:t>
            </a:r>
            <a:r>
              <a:rPr lang="en-US" b="1" i="0" dirty="0">
                <a:effectLst/>
                <a:latin typeface="-apple-system"/>
              </a:rPr>
              <a:t> with monthly pickups</a:t>
            </a:r>
            <a:endParaRPr lang="en-US" b="0" i="0" dirty="0">
              <a:effectLst/>
              <a:latin typeface="-apple-system"/>
            </a:endParaRPr>
          </a:p>
        </p:txBody>
      </p:sp>
      <p:pic>
        <p:nvPicPr>
          <p:cNvPr id="9222" name="Picture 6">
            <a:extLst>
              <a:ext uri="{FF2B5EF4-FFF2-40B4-BE49-F238E27FC236}">
                <a16:creationId xmlns:a16="http://schemas.microsoft.com/office/drawing/2014/main" id="{85143D55-9004-7A9E-8DA2-114CAF717F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892" y="1161370"/>
            <a:ext cx="4094059" cy="21621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2">
            <a:extLst>
              <a:ext uri="{FF2B5EF4-FFF2-40B4-BE49-F238E27FC236}">
                <a16:creationId xmlns:a16="http://schemas.microsoft.com/office/drawing/2014/main" id="{C318DE94-C50A-13E2-2738-03AA59B5FD2F}"/>
              </a:ext>
            </a:extLst>
          </p:cNvPr>
          <p:cNvSpPr txBox="1">
            <a:spLocks/>
          </p:cNvSpPr>
          <p:nvPr/>
        </p:nvSpPr>
        <p:spPr>
          <a:xfrm>
            <a:off x="3843892" y="3597376"/>
            <a:ext cx="4094059" cy="5235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Font typeface="Arial"/>
              <a:buNone/>
            </a:pPr>
            <a:r>
              <a:rPr lang="en-US" sz="1400" b="1" dirty="0">
                <a:solidFill>
                  <a:schemeClr val="bg2">
                    <a:lumMod val="10000"/>
                  </a:schemeClr>
                </a:solidFill>
                <a:latin typeface="Times New Roman" panose="02020603050405020304" pitchFamily="18" charset="0"/>
                <a:cs typeface="Times New Roman" panose="02020603050405020304" pitchFamily="18" charset="0"/>
              </a:rPr>
              <a:t>B</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oth the vendors have the highest strips during the month of march and lowest at the Jan, Feb, and after June.</a:t>
            </a:r>
            <a:endParaRPr lang="en-US" sz="1400" b="1"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951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104" y="3482821"/>
            <a:ext cx="3665415" cy="523526"/>
          </a:xfrm>
        </p:spPr>
        <p:txBody>
          <a:bodyPr/>
          <a:lstStyle/>
          <a:p>
            <a:pPr marL="114300" indent="0" algn="just">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We can observe that least trip duration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occured</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 in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january</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 and highest started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occuring</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 after the month of march.</a:t>
            </a:r>
            <a:endParaRPr lang="en-US" sz="1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A7592DA-6FAD-6EE6-8D64-E7A15374F7FD}"/>
              </a:ext>
            </a:extLst>
          </p:cNvPr>
          <p:cNvSpPr txBox="1"/>
          <p:nvPr/>
        </p:nvSpPr>
        <p:spPr>
          <a:xfrm>
            <a:off x="78104" y="353363"/>
            <a:ext cx="4716780" cy="307777"/>
          </a:xfrm>
          <a:prstGeom prst="rect">
            <a:avLst/>
          </a:prstGeom>
          <a:noFill/>
        </p:spPr>
        <p:txBody>
          <a:bodyPr wrap="square">
            <a:spAutoFit/>
          </a:bodyPr>
          <a:lstStyle/>
          <a:p>
            <a:pPr algn="l"/>
            <a:r>
              <a:rPr lang="en-US" b="1" dirty="0">
                <a:latin typeface="-apple-system"/>
              </a:rPr>
              <a:t>E</a:t>
            </a:r>
            <a:r>
              <a:rPr lang="en-US" b="1" i="0" dirty="0">
                <a:effectLst/>
                <a:latin typeface="-apple-system"/>
              </a:rPr>
              <a:t>ach monthly average trip duration</a:t>
            </a:r>
            <a:endParaRPr lang="en-US" b="0" i="0" dirty="0">
              <a:effectLst/>
              <a:latin typeface="-apple-system"/>
            </a:endParaRPr>
          </a:p>
        </p:txBody>
      </p:sp>
      <p:sp>
        <p:nvSpPr>
          <p:cNvPr id="11" name="TextBox 10">
            <a:extLst>
              <a:ext uri="{FF2B5EF4-FFF2-40B4-BE49-F238E27FC236}">
                <a16:creationId xmlns:a16="http://schemas.microsoft.com/office/drawing/2014/main" id="{480BDB55-AC5E-0A4C-969D-FA27484737DD}"/>
              </a:ext>
            </a:extLst>
          </p:cNvPr>
          <p:cNvSpPr txBox="1"/>
          <p:nvPr/>
        </p:nvSpPr>
        <p:spPr>
          <a:xfrm>
            <a:off x="3843892" y="626603"/>
            <a:ext cx="4716780" cy="307777"/>
          </a:xfrm>
          <a:prstGeom prst="rect">
            <a:avLst/>
          </a:prstGeom>
          <a:noFill/>
        </p:spPr>
        <p:txBody>
          <a:bodyPr wrap="square">
            <a:spAutoFit/>
          </a:bodyPr>
          <a:lstStyle/>
          <a:p>
            <a:pPr algn="l"/>
            <a:r>
              <a:rPr lang="en-IN" b="1" i="0" dirty="0">
                <a:effectLst/>
                <a:latin typeface="-apple-system"/>
              </a:rPr>
              <a:t>Checked monthly trip duration</a:t>
            </a:r>
            <a:endParaRPr lang="en-IN" b="0" i="0" dirty="0">
              <a:effectLst/>
              <a:latin typeface="-apple-system"/>
            </a:endParaRPr>
          </a:p>
        </p:txBody>
      </p:sp>
      <p:sp>
        <p:nvSpPr>
          <p:cNvPr id="14" name="Text Placeholder 2">
            <a:extLst>
              <a:ext uri="{FF2B5EF4-FFF2-40B4-BE49-F238E27FC236}">
                <a16:creationId xmlns:a16="http://schemas.microsoft.com/office/drawing/2014/main" id="{C318DE94-C50A-13E2-2738-03AA59B5FD2F}"/>
              </a:ext>
            </a:extLst>
          </p:cNvPr>
          <p:cNvSpPr txBox="1">
            <a:spLocks/>
          </p:cNvSpPr>
          <p:nvPr/>
        </p:nvSpPr>
        <p:spPr>
          <a:xfrm>
            <a:off x="3843892" y="3616817"/>
            <a:ext cx="4127951" cy="5235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As we can see that trip duration start increases from 3rd month before that it is quite constant.</a:t>
            </a:r>
          </a:p>
        </p:txBody>
      </p:sp>
      <p:pic>
        <p:nvPicPr>
          <p:cNvPr id="10242" name="Picture 2">
            <a:extLst>
              <a:ext uri="{FF2B5EF4-FFF2-40B4-BE49-F238E27FC236}">
                <a16:creationId xmlns:a16="http://schemas.microsoft.com/office/drawing/2014/main" id="{CE577D81-4479-AFAB-E416-19D3D7921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07" y="899453"/>
            <a:ext cx="2410526" cy="234505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0CEA707-B95C-9ACD-D2BD-11DED978F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3519" y="1264920"/>
            <a:ext cx="4054176" cy="215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632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8104" y="3482821"/>
            <a:ext cx="3665415" cy="523526"/>
          </a:xfrm>
        </p:spPr>
        <p:txBody>
          <a:bodyPr/>
          <a:lstStyle/>
          <a:p>
            <a:pPr marL="114300" indent="0" algn="l">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We can see that 0-100 km distance have the dense trip durations.</a:t>
            </a:r>
            <a:endParaRPr lang="en-US" sz="1400" b="0" i="0" dirty="0">
              <a:solidFill>
                <a:schemeClr val="bg2">
                  <a:lumMod val="10000"/>
                </a:schemeClr>
              </a:solidFill>
              <a:effectLst/>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A7592DA-6FAD-6EE6-8D64-E7A15374F7FD}"/>
              </a:ext>
            </a:extLst>
          </p:cNvPr>
          <p:cNvSpPr txBox="1"/>
          <p:nvPr/>
        </p:nvSpPr>
        <p:spPr>
          <a:xfrm>
            <a:off x="78104" y="353363"/>
            <a:ext cx="4716780" cy="307777"/>
          </a:xfrm>
          <a:prstGeom prst="rect">
            <a:avLst/>
          </a:prstGeom>
          <a:noFill/>
        </p:spPr>
        <p:txBody>
          <a:bodyPr wrap="square">
            <a:spAutoFit/>
          </a:bodyPr>
          <a:lstStyle/>
          <a:p>
            <a:pPr algn="l"/>
            <a:r>
              <a:rPr lang="en-US" b="1" i="0" dirty="0">
                <a:effectLst/>
                <a:latin typeface="-apple-system"/>
              </a:rPr>
              <a:t>Compared </a:t>
            </a:r>
            <a:r>
              <a:rPr lang="en-US" b="1" i="0" dirty="0" err="1">
                <a:effectLst/>
                <a:latin typeface="-apple-system"/>
              </a:rPr>
              <a:t>trip_duration</a:t>
            </a:r>
            <a:r>
              <a:rPr lang="en-US" b="1" i="0" dirty="0">
                <a:effectLst/>
                <a:latin typeface="-apple-system"/>
              </a:rPr>
              <a:t> and distance.</a:t>
            </a:r>
            <a:endParaRPr lang="en-US" b="0" i="0" dirty="0">
              <a:effectLst/>
              <a:latin typeface="-apple-system"/>
            </a:endParaRPr>
          </a:p>
        </p:txBody>
      </p:sp>
      <p:sp>
        <p:nvSpPr>
          <p:cNvPr id="11" name="TextBox 10">
            <a:extLst>
              <a:ext uri="{FF2B5EF4-FFF2-40B4-BE49-F238E27FC236}">
                <a16:creationId xmlns:a16="http://schemas.microsoft.com/office/drawing/2014/main" id="{480BDB55-AC5E-0A4C-969D-FA27484737DD}"/>
              </a:ext>
            </a:extLst>
          </p:cNvPr>
          <p:cNvSpPr txBox="1"/>
          <p:nvPr/>
        </p:nvSpPr>
        <p:spPr>
          <a:xfrm>
            <a:off x="3843892" y="626603"/>
            <a:ext cx="4716780" cy="307777"/>
          </a:xfrm>
          <a:prstGeom prst="rect">
            <a:avLst/>
          </a:prstGeom>
          <a:noFill/>
        </p:spPr>
        <p:txBody>
          <a:bodyPr wrap="square">
            <a:spAutoFit/>
          </a:bodyPr>
          <a:lstStyle/>
          <a:p>
            <a:pPr algn="l"/>
            <a:r>
              <a:rPr lang="en-US" b="1" i="0" dirty="0">
                <a:effectLst/>
                <a:latin typeface="-apple-system"/>
              </a:rPr>
              <a:t>Compared mean distance for each hour</a:t>
            </a:r>
            <a:endParaRPr lang="en-IN" b="0" i="0" dirty="0">
              <a:effectLst/>
              <a:latin typeface="-apple-system"/>
            </a:endParaRPr>
          </a:p>
        </p:txBody>
      </p:sp>
      <p:sp>
        <p:nvSpPr>
          <p:cNvPr id="14" name="Text Placeholder 2">
            <a:extLst>
              <a:ext uri="{FF2B5EF4-FFF2-40B4-BE49-F238E27FC236}">
                <a16:creationId xmlns:a16="http://schemas.microsoft.com/office/drawing/2014/main" id="{C318DE94-C50A-13E2-2738-03AA59B5FD2F}"/>
              </a:ext>
            </a:extLst>
          </p:cNvPr>
          <p:cNvSpPr txBox="1">
            <a:spLocks/>
          </p:cNvSpPr>
          <p:nvPr/>
        </p:nvSpPr>
        <p:spPr>
          <a:xfrm>
            <a:off x="3843892" y="3616817"/>
            <a:ext cx="4127951" cy="5235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lgn="l">
              <a:buFont typeface="Arial" panose="020B0604020202020204" pitchFamily="34" charset="0"/>
              <a:buChar char="•"/>
            </a:pPr>
            <a:r>
              <a:rPr lang="en-US" sz="1400" b="1" i="0" dirty="0">
                <a:solidFill>
                  <a:schemeClr val="bg2">
                    <a:lumMod val="10000"/>
                  </a:schemeClr>
                </a:solidFill>
                <a:effectLst/>
                <a:latin typeface="-apple-system"/>
              </a:rPr>
              <a:t>The longest average distance is travelled from late at night until early in the morning.</a:t>
            </a:r>
          </a:p>
        </p:txBody>
      </p:sp>
      <p:pic>
        <p:nvPicPr>
          <p:cNvPr id="11266" name="Picture 2">
            <a:extLst>
              <a:ext uri="{FF2B5EF4-FFF2-40B4-BE49-F238E27FC236}">
                <a16:creationId xmlns:a16="http://schemas.microsoft.com/office/drawing/2014/main" id="{61136F1D-C0AC-8474-1F7C-C4D2C2C2F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4" y="780491"/>
            <a:ext cx="3310309" cy="233761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C0656C2-4196-1EF4-A239-D95B01EAC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892" y="1207620"/>
            <a:ext cx="4209794" cy="221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533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AEC6A-BACF-069C-1077-7B79CAC8442A}"/>
              </a:ext>
            </a:extLst>
          </p:cNvPr>
          <p:cNvSpPr>
            <a:spLocks noGrp="1"/>
          </p:cNvSpPr>
          <p:nvPr>
            <p:ph type="title"/>
          </p:nvPr>
        </p:nvSpPr>
        <p:spPr>
          <a:xfrm>
            <a:off x="311700" y="224045"/>
            <a:ext cx="8520600" cy="572700"/>
          </a:xfrm>
        </p:spPr>
        <p:txBody>
          <a:bodyPr/>
          <a:lstStyle/>
          <a:p>
            <a:r>
              <a:rPr lang="en-IN" b="1" dirty="0">
                <a:latin typeface="Times New Roman" panose="02020603050405020304" pitchFamily="18" charset="0"/>
                <a:cs typeface="Times New Roman" panose="02020603050405020304" pitchFamily="18" charset="0"/>
              </a:rPr>
              <a:t>Outlier Analysis</a:t>
            </a:r>
          </a:p>
        </p:txBody>
      </p:sp>
      <p:sp>
        <p:nvSpPr>
          <p:cNvPr id="3" name="Text Placeholder 2">
            <a:extLst>
              <a:ext uri="{FF2B5EF4-FFF2-40B4-BE49-F238E27FC236}">
                <a16:creationId xmlns:a16="http://schemas.microsoft.com/office/drawing/2014/main" id="{1835A0E9-31D6-4401-8A1B-CB603BA0C653}"/>
              </a:ext>
            </a:extLst>
          </p:cNvPr>
          <p:cNvSpPr>
            <a:spLocks noGrp="1"/>
          </p:cNvSpPr>
          <p:nvPr>
            <p:ph type="body" idx="1"/>
          </p:nvPr>
        </p:nvSpPr>
        <p:spPr>
          <a:xfrm>
            <a:off x="5158740" y="1152474"/>
            <a:ext cx="3673560" cy="3156956"/>
          </a:xfrm>
        </p:spPr>
        <p:txBody>
          <a:bodyPr/>
          <a:lstStyle/>
          <a:p>
            <a:pPr marL="114300" indent="0" algn="just">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As we already saw that trip duration has some trips that are not normal which are very higher like 900 + </a:t>
            </a:r>
            <a:r>
              <a:rPr lang="en-US" sz="1400" b="1" i="0" dirty="0" err="1">
                <a:solidFill>
                  <a:schemeClr val="bg2">
                    <a:lumMod val="10000"/>
                  </a:schemeClr>
                </a:solidFill>
                <a:effectLst/>
                <a:latin typeface="Times New Roman" panose="02020603050405020304" pitchFamily="18" charset="0"/>
                <a:cs typeface="Times New Roman" panose="02020603050405020304" pitchFamily="18" charset="0"/>
              </a:rPr>
              <a:t>hrs</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 in time duration but also we can see that there are some trip of no time.</a:t>
            </a:r>
          </a:p>
          <a:p>
            <a:pPr marL="114300" indent="0" algn="just">
              <a:buNone/>
            </a:pPr>
            <a:endParaRPr lang="en-US" sz="1400" b="1" i="0" dirty="0">
              <a:solidFill>
                <a:schemeClr val="bg2">
                  <a:lumMod val="10000"/>
                </a:schemeClr>
              </a:solidFill>
              <a:effectLst/>
              <a:latin typeface="Times New Roman" panose="02020603050405020304" pitchFamily="18" charset="0"/>
              <a:cs typeface="Times New Roman" panose="02020603050405020304" pitchFamily="18" charset="0"/>
            </a:endParaRPr>
          </a:p>
          <a:p>
            <a:pPr marL="114300" indent="0" algn="just">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If we try to remove that values till third standard deviation than also there will be outliers as trip duration contains duration of various and unique time let us try to transform our data so that we can get some improvement in our trip duration column.</a:t>
            </a:r>
          </a:p>
          <a:p>
            <a:pPr algn="just"/>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2290" name="Picture 2">
            <a:extLst>
              <a:ext uri="{FF2B5EF4-FFF2-40B4-BE49-F238E27FC236}">
                <a16:creationId xmlns:a16="http://schemas.microsoft.com/office/drawing/2014/main" id="{1F52FBB8-BBD8-68E8-8DB6-D4619CF53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2474"/>
            <a:ext cx="4847040" cy="3617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571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AEC6A-BACF-069C-1077-7B79CAC8442A}"/>
              </a:ext>
            </a:extLst>
          </p:cNvPr>
          <p:cNvSpPr>
            <a:spLocks noGrp="1"/>
          </p:cNvSpPr>
          <p:nvPr>
            <p:ph type="title"/>
          </p:nvPr>
        </p:nvSpPr>
        <p:spPr>
          <a:xfrm>
            <a:off x="311700" y="224045"/>
            <a:ext cx="8520600" cy="572700"/>
          </a:xfrm>
        </p:spPr>
        <p:txBody>
          <a:bodyPr/>
          <a:lstStyle/>
          <a:p>
            <a:r>
              <a:rPr lang="en-IN" b="1" dirty="0">
                <a:latin typeface="Times New Roman" panose="02020603050405020304" pitchFamily="18" charset="0"/>
                <a:cs typeface="Times New Roman" panose="02020603050405020304" pitchFamily="18" charset="0"/>
              </a:rPr>
              <a:t>Outlier Analysis</a:t>
            </a:r>
          </a:p>
        </p:txBody>
      </p:sp>
      <p:sp>
        <p:nvSpPr>
          <p:cNvPr id="3" name="Text Placeholder 2">
            <a:extLst>
              <a:ext uri="{FF2B5EF4-FFF2-40B4-BE49-F238E27FC236}">
                <a16:creationId xmlns:a16="http://schemas.microsoft.com/office/drawing/2014/main" id="{1835A0E9-31D6-4401-8A1B-CB603BA0C653}"/>
              </a:ext>
            </a:extLst>
          </p:cNvPr>
          <p:cNvSpPr>
            <a:spLocks noGrp="1"/>
          </p:cNvSpPr>
          <p:nvPr>
            <p:ph type="body" idx="1"/>
          </p:nvPr>
        </p:nvSpPr>
        <p:spPr>
          <a:xfrm>
            <a:off x="5158740" y="1152474"/>
            <a:ext cx="3673560" cy="2969946"/>
          </a:xfrm>
        </p:spPr>
        <p:style>
          <a:lnRef idx="3">
            <a:schemeClr val="lt1"/>
          </a:lnRef>
          <a:fillRef idx="1">
            <a:schemeClr val="accent6"/>
          </a:fillRef>
          <a:effectRef idx="1">
            <a:schemeClr val="accent6"/>
          </a:effectRef>
          <a:fontRef idx="minor">
            <a:schemeClr val="lt1"/>
          </a:fontRef>
        </p:style>
        <p:txBody>
          <a:bodyPr/>
          <a:lstStyle/>
          <a:p>
            <a:pPr marL="114300" indent="0" algn="ctr">
              <a:buNone/>
            </a:pPr>
            <a:endParaRPr lang="en-US" sz="1400" b="1" i="0" dirty="0">
              <a:solidFill>
                <a:schemeClr val="bg2">
                  <a:lumMod val="10000"/>
                </a:schemeClr>
              </a:solidFill>
              <a:effectLst/>
              <a:latin typeface="Times New Roman" panose="02020603050405020304" pitchFamily="18" charset="0"/>
              <a:cs typeface="Times New Roman" panose="02020603050405020304" pitchFamily="18" charset="0"/>
            </a:endParaRPr>
          </a:p>
          <a:p>
            <a:pPr marL="114300" indent="0" algn="ctr">
              <a:buNone/>
            </a:pPr>
            <a:endParaRPr lang="en-US" sz="1400" b="1" i="0" dirty="0">
              <a:solidFill>
                <a:schemeClr val="bg2">
                  <a:lumMod val="10000"/>
                </a:schemeClr>
              </a:solidFill>
              <a:effectLst/>
              <a:latin typeface="Times New Roman" panose="02020603050405020304" pitchFamily="18" charset="0"/>
              <a:cs typeface="Times New Roman" panose="02020603050405020304" pitchFamily="18" charset="0"/>
            </a:endParaRPr>
          </a:p>
          <a:p>
            <a:pPr marL="114300" indent="0" algn="ctr">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OBSERVATION</a:t>
            </a:r>
          </a:p>
          <a:p>
            <a:pPr marL="114300" indent="0" algn="ctr">
              <a:buNone/>
            </a:pPr>
            <a:endParaRPr lang="en-US" sz="1400" b="1" i="0" dirty="0">
              <a:solidFill>
                <a:schemeClr val="bg2">
                  <a:lumMod val="10000"/>
                </a:schemeClr>
              </a:solidFill>
              <a:effectLst/>
              <a:latin typeface="Times New Roman" panose="02020603050405020304" pitchFamily="18" charset="0"/>
              <a:cs typeface="Times New Roman" panose="02020603050405020304" pitchFamily="18" charset="0"/>
            </a:endParaRPr>
          </a:p>
          <a:p>
            <a:pPr marL="114300" indent="0" algn="ctr">
              <a:buNone/>
            </a:pP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Here we can observe that the distribution is now in normal distribution but also the is some small peak but we will use log transformed column for the training.</a:t>
            </a:r>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3314" name="Picture 2">
            <a:extLst>
              <a:ext uri="{FF2B5EF4-FFF2-40B4-BE49-F238E27FC236}">
                <a16:creationId xmlns:a16="http://schemas.microsoft.com/office/drawing/2014/main" id="{2F0E4C5E-7A7A-A30E-8F87-D3DD375028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00" y="1152474"/>
            <a:ext cx="4734878" cy="3251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577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F04C-A6E9-6021-1F52-62166A42E841}"/>
              </a:ext>
            </a:extLst>
          </p:cNvPr>
          <p:cNvSpPr>
            <a:spLocks noGrp="1"/>
          </p:cNvSpPr>
          <p:nvPr>
            <p:ph type="title"/>
          </p:nvPr>
        </p:nvSpPr>
        <p:spPr>
          <a:xfrm>
            <a:off x="373380" y="36900"/>
            <a:ext cx="6172200" cy="572700"/>
          </a:xfrm>
        </p:spPr>
        <p:txBody>
          <a:bodyPr/>
          <a:lstStyle/>
          <a:p>
            <a:r>
              <a:rPr lang="en-IN" sz="2800" b="1" dirty="0">
                <a:latin typeface="Times New Roman" panose="02020603050405020304" pitchFamily="18" charset="0"/>
                <a:cs typeface="Times New Roman" panose="02020603050405020304" pitchFamily="18" charset="0"/>
              </a:rPr>
              <a:t>Correlation Analysis – Using Heatmap</a:t>
            </a:r>
            <a:br>
              <a:rPr lang="en-IN" dirty="0"/>
            </a:br>
            <a:endParaRPr lang="en-IN" dirty="0"/>
          </a:p>
        </p:txBody>
      </p:sp>
      <p:pic>
        <p:nvPicPr>
          <p:cNvPr id="14338" name="Picture 2">
            <a:extLst>
              <a:ext uri="{FF2B5EF4-FFF2-40B4-BE49-F238E27FC236}">
                <a16:creationId xmlns:a16="http://schemas.microsoft.com/office/drawing/2014/main" id="{E724458C-60F9-B004-B07E-F94C4E4C7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44" y="650826"/>
            <a:ext cx="6535309" cy="38830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7B47B3D-7F8B-67EF-E395-84C8B320945E}"/>
              </a:ext>
            </a:extLst>
          </p:cNvPr>
          <p:cNvSpPr txBox="1"/>
          <p:nvPr/>
        </p:nvSpPr>
        <p:spPr>
          <a:xfrm>
            <a:off x="6656753" y="1363980"/>
            <a:ext cx="2209801" cy="1600438"/>
          </a:xfrm>
          <a:prstGeom prst="rect">
            <a:avLst/>
          </a:prstGeom>
        </p:spPr>
        <p:style>
          <a:lnRef idx="3">
            <a:schemeClr val="lt1"/>
          </a:lnRef>
          <a:fillRef idx="1">
            <a:schemeClr val="accent6"/>
          </a:fillRef>
          <a:effectRef idx="1">
            <a:schemeClr val="accent6"/>
          </a:effectRef>
          <a:fontRef idx="minor">
            <a:schemeClr val="lt1"/>
          </a:fontRef>
        </p:style>
        <p:txBody>
          <a:bodyPr wrap="square">
            <a:spAutoFit/>
          </a:bodyPr>
          <a:lstStyle/>
          <a:p>
            <a:pPr algn="ctr">
              <a:buFont typeface="Arial" panose="020B0604020202020204" pitchFamily="34" charset="0"/>
              <a:buChar char="•"/>
            </a:pPr>
            <a:r>
              <a:rPr lang="en-US" b="1" i="0" dirty="0">
                <a:solidFill>
                  <a:schemeClr val="bg2">
                    <a:lumMod val="10000"/>
                  </a:schemeClr>
                </a:solidFill>
                <a:effectLst/>
                <a:latin typeface="Times New Roman" panose="02020603050405020304" pitchFamily="18" charset="0"/>
                <a:cs typeface="Times New Roman" panose="02020603050405020304" pitchFamily="18" charset="0"/>
              </a:rPr>
              <a:t>As we can see that '</a:t>
            </a:r>
            <a:r>
              <a:rPr lang="en-US" b="1" i="0" dirty="0" err="1">
                <a:solidFill>
                  <a:schemeClr val="bg2">
                    <a:lumMod val="10000"/>
                  </a:schemeClr>
                </a:solidFill>
                <a:effectLst/>
                <a:latin typeface="Times New Roman" panose="02020603050405020304" pitchFamily="18" charset="0"/>
                <a:cs typeface="Times New Roman" panose="02020603050405020304" pitchFamily="18" charset="0"/>
              </a:rPr>
              <a:t>dropoff_day</a:t>
            </a:r>
            <a:r>
              <a:rPr lang="en-US" b="1" i="0" dirty="0">
                <a:solidFill>
                  <a:schemeClr val="bg2">
                    <a:lumMod val="10000"/>
                  </a:schemeClr>
                </a:solidFill>
                <a:effectLst/>
                <a:latin typeface="Times New Roman" panose="02020603050405020304" pitchFamily="18" charset="0"/>
                <a:cs typeface="Times New Roman" panose="02020603050405020304" pitchFamily="18" charset="0"/>
              </a:rPr>
              <a:t>', '</a:t>
            </a:r>
            <a:r>
              <a:rPr lang="en-US" b="1" i="0" dirty="0" err="1">
                <a:solidFill>
                  <a:schemeClr val="bg2">
                    <a:lumMod val="10000"/>
                  </a:schemeClr>
                </a:solidFill>
                <a:effectLst/>
                <a:latin typeface="Times New Roman" panose="02020603050405020304" pitchFamily="18" charset="0"/>
                <a:cs typeface="Times New Roman" panose="02020603050405020304" pitchFamily="18" charset="0"/>
              </a:rPr>
              <a:t>dropoff_hour</a:t>
            </a:r>
            <a:r>
              <a:rPr lang="en-US" b="1" i="0" dirty="0">
                <a:solidFill>
                  <a:schemeClr val="bg2">
                    <a:lumMod val="10000"/>
                  </a:schemeClr>
                </a:solidFill>
                <a:effectLst/>
                <a:latin typeface="Times New Roman" panose="02020603050405020304" pitchFamily="18" charset="0"/>
                <a:cs typeface="Times New Roman" panose="02020603050405020304" pitchFamily="18" charset="0"/>
              </a:rPr>
              <a:t>', '</a:t>
            </a:r>
            <a:r>
              <a:rPr lang="en-US" b="1" i="0" dirty="0" err="1">
                <a:solidFill>
                  <a:schemeClr val="bg2">
                    <a:lumMod val="10000"/>
                  </a:schemeClr>
                </a:solidFill>
                <a:effectLst/>
                <a:latin typeface="Times New Roman" panose="02020603050405020304" pitchFamily="18" charset="0"/>
                <a:cs typeface="Times New Roman" panose="02020603050405020304" pitchFamily="18" charset="0"/>
              </a:rPr>
              <a:t>dropoff_month</a:t>
            </a:r>
            <a:r>
              <a:rPr lang="en-US" b="1" i="0" dirty="0">
                <a:solidFill>
                  <a:schemeClr val="bg2">
                    <a:lumMod val="10000"/>
                  </a:schemeClr>
                </a:solidFill>
                <a:effectLst/>
                <a:latin typeface="Times New Roman" panose="02020603050405020304" pitchFamily="18" charset="0"/>
                <a:cs typeface="Times New Roman" panose="02020603050405020304" pitchFamily="18" charset="0"/>
              </a:rPr>
              <a:t>', '</a:t>
            </a:r>
            <a:r>
              <a:rPr lang="en-US" b="1" i="0" dirty="0" err="1">
                <a:solidFill>
                  <a:schemeClr val="bg2">
                    <a:lumMod val="10000"/>
                  </a:schemeClr>
                </a:solidFill>
                <a:effectLst/>
                <a:latin typeface="Times New Roman" panose="02020603050405020304" pitchFamily="18" charset="0"/>
                <a:cs typeface="Times New Roman" panose="02020603050405020304" pitchFamily="18" charset="0"/>
              </a:rPr>
              <a:t>dropoff_weekday</a:t>
            </a:r>
            <a:r>
              <a:rPr lang="en-US" b="1" i="0" dirty="0">
                <a:solidFill>
                  <a:schemeClr val="bg2">
                    <a:lumMod val="10000"/>
                  </a:schemeClr>
                </a:solidFill>
                <a:effectLst/>
                <a:latin typeface="Times New Roman" panose="02020603050405020304" pitchFamily="18" charset="0"/>
                <a:cs typeface="Times New Roman" panose="02020603050405020304" pitchFamily="18" charset="0"/>
              </a:rPr>
              <a:t>' are highly corelated we can drop these features</a:t>
            </a:r>
          </a:p>
        </p:txBody>
      </p:sp>
    </p:spTree>
    <p:extLst>
      <p:ext uri="{BB962C8B-B14F-4D97-AF65-F5344CB8AC3E}">
        <p14:creationId xmlns:p14="http://schemas.microsoft.com/office/powerpoint/2010/main" val="46544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DFF48-ACB2-4A6B-B077-AC43F474F3DD}"/>
              </a:ext>
            </a:extLst>
          </p:cNvPr>
          <p:cNvSpPr>
            <a:spLocks noGrp="1"/>
          </p:cNvSpPr>
          <p:nvPr>
            <p:ph type="title"/>
          </p:nvPr>
        </p:nvSpPr>
        <p:spPr>
          <a:xfrm>
            <a:off x="311700" y="18450"/>
            <a:ext cx="4328160" cy="572700"/>
          </a:xfrm>
        </p:spPr>
        <p:txBody>
          <a:bodyPr/>
          <a:lstStyle/>
          <a:p>
            <a:r>
              <a:rPr lang="en-IN" b="1" dirty="0">
                <a:latin typeface="Times New Roman" panose="02020603050405020304" pitchFamily="18" charset="0"/>
                <a:cs typeface="Times New Roman" panose="02020603050405020304" pitchFamily="18" charset="0"/>
              </a:rPr>
              <a:t>Feature Transformation</a:t>
            </a:r>
          </a:p>
        </p:txBody>
      </p:sp>
      <p:sp>
        <p:nvSpPr>
          <p:cNvPr id="3" name="Text Placeholder 2">
            <a:extLst>
              <a:ext uri="{FF2B5EF4-FFF2-40B4-BE49-F238E27FC236}">
                <a16:creationId xmlns:a16="http://schemas.microsoft.com/office/drawing/2014/main" id="{7EC1AB4D-CC79-A3E0-126D-404C411487D8}"/>
              </a:ext>
            </a:extLst>
          </p:cNvPr>
          <p:cNvSpPr>
            <a:spLocks noGrp="1"/>
          </p:cNvSpPr>
          <p:nvPr>
            <p:ph type="body" idx="1"/>
          </p:nvPr>
        </p:nvSpPr>
        <p:spPr>
          <a:xfrm>
            <a:off x="311700" y="695275"/>
            <a:ext cx="8520600" cy="2040305"/>
          </a:xfrm>
        </p:spPr>
        <p:style>
          <a:lnRef idx="1">
            <a:schemeClr val="accent5"/>
          </a:lnRef>
          <a:fillRef idx="2">
            <a:schemeClr val="accent5"/>
          </a:fillRef>
          <a:effectRef idx="1">
            <a:schemeClr val="accent5"/>
          </a:effectRef>
          <a:fontRef idx="minor">
            <a:schemeClr val="dk1"/>
          </a:fontRef>
        </p:style>
        <p:txBody>
          <a:bodyPr/>
          <a:lstStyle/>
          <a:p>
            <a:pPr marL="0" lvl="0" indent="0">
              <a:lnSpc>
                <a:spcPct val="115000"/>
              </a:lnSpc>
              <a:spcAft>
                <a:spcPts val="1000"/>
              </a:spcAft>
              <a:buNone/>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have many features that have some categorical values in them like </a:t>
            </a:r>
            <a:r>
              <a:rPr lang="en-US" sz="12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200" b="1"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store_and_fwd_flag</a:t>
            </a:r>
            <a:r>
              <a:rPr lang="en-US" sz="12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pickup_day_time</a:t>
            </a:r>
            <a:r>
              <a:rPr lang="en-US" sz="12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200" b="1" dirty="0" err="1">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dropoff_day_time</a:t>
            </a:r>
            <a:r>
              <a:rPr lang="en-US" sz="1200" b="1" dirty="0">
                <a:solidFill>
                  <a:srgbClr val="212121"/>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b="1"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spcAft>
                <a:spcPts val="1000"/>
              </a:spcAft>
              <a:buNone/>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have applied </a:t>
            </a:r>
            <a:r>
              <a:rPr lang="en-IN"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LabelEncoder</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from Scikit Learn and transformed these features to numeric format.</a:t>
            </a:r>
            <a:endParaRPr lang="en-IN" sz="1200" dirty="0">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15000"/>
              </a:lnSpc>
              <a:spcAft>
                <a:spcPts val="1000"/>
              </a:spcAft>
              <a:buNone/>
            </a:pPr>
            <a:r>
              <a:rPr lang="en-IN" sz="16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LabelEncoder</a:t>
            </a: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lnSpc>
                <a:spcPct val="115000"/>
              </a:lnSpc>
              <a:spcAft>
                <a:spcPts val="1000"/>
              </a:spcAft>
              <a:buNone/>
            </a:pPr>
            <a:r>
              <a:rPr lang="en-IN"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Sklearn</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is a very efficient tool for encoding categorical feature levels into numeric values. </a:t>
            </a:r>
            <a:r>
              <a:rPr lang="en-IN"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LabelEncoder</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encodes labels with values ranging from 0 to n classes-1, where n denotes the number of distinct labels.</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IN" sz="1200" dirty="0"/>
          </a:p>
        </p:txBody>
      </p:sp>
      <p:sp>
        <p:nvSpPr>
          <p:cNvPr id="4" name="Text Placeholder 2">
            <a:extLst>
              <a:ext uri="{FF2B5EF4-FFF2-40B4-BE49-F238E27FC236}">
                <a16:creationId xmlns:a16="http://schemas.microsoft.com/office/drawing/2014/main" id="{36F76A8B-CC99-B7B1-46B3-EAE2419B30CE}"/>
              </a:ext>
            </a:extLst>
          </p:cNvPr>
          <p:cNvSpPr txBox="1">
            <a:spLocks/>
          </p:cNvSpPr>
          <p:nvPr/>
        </p:nvSpPr>
        <p:spPr>
          <a:xfrm>
            <a:off x="311700" y="2798395"/>
            <a:ext cx="8520600" cy="2040305"/>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000"/>
              </a:spcAft>
              <a:buFont typeface="Arial"/>
              <a:buNone/>
            </a:pPr>
            <a:r>
              <a:rPr lang="en-I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 have used </a:t>
            </a:r>
            <a:r>
              <a:rPr lang="en-IN" sz="12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StandardScaler</a:t>
            </a:r>
            <a:r>
              <a:rPr lang="en-IN" sz="12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from Scikit Learn and transformed these features to standard normal form.</a:t>
            </a:r>
          </a:p>
          <a:p>
            <a:pPr marL="0" indent="0" algn="just">
              <a:spcAft>
                <a:spcPts val="1000"/>
              </a:spcAft>
              <a:buFont typeface="Arial"/>
              <a:buNone/>
            </a:pPr>
            <a:r>
              <a:rPr lang="en-US" sz="1600" b="1" dirty="0" err="1">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StandardScaler</a:t>
            </a:r>
            <a:r>
              <a:rPr lang="en-IN"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marL="114300" indent="0" algn="just">
              <a:spcAft>
                <a:spcPts val="1000"/>
              </a:spcAft>
              <a:buFont typeface="Arial"/>
              <a:buNone/>
            </a:pPr>
            <a:r>
              <a:rPr lang="en-US" sz="12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By deducting the mean from a feature and scaling it to unit variance, </a:t>
            </a:r>
            <a:r>
              <a:rPr lang="en-US" sz="1200" dirty="0" err="1">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StandardScaler</a:t>
            </a:r>
            <a:r>
              <a:rPr lang="en-US" sz="12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sz="1200" dirty="0" err="1">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standardises</a:t>
            </a:r>
            <a:r>
              <a:rPr lang="en-US" sz="12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 it. Divide all the values by the standard deviation to get the unit variance. The strict definition of scale that I previously presented is not adhered to by </a:t>
            </a:r>
            <a:r>
              <a:rPr lang="en-US" sz="1200" dirty="0" err="1">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StandardScaler</a:t>
            </a:r>
            <a:r>
              <a:rPr lang="en-US" sz="12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rPr>
              <a:t>.</a:t>
            </a:r>
            <a:endParaRPr lang="en-IN" sz="1200" dirty="0">
              <a:solidFill>
                <a:schemeClr val="bg2">
                  <a:lumMod val="1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114300" indent="0">
              <a:buFont typeface="Arial"/>
              <a:buNone/>
            </a:pPr>
            <a:endParaRPr lang="en-IN" sz="1200" dirty="0"/>
          </a:p>
        </p:txBody>
      </p:sp>
    </p:spTree>
    <p:extLst>
      <p:ext uri="{BB962C8B-B14F-4D97-AF65-F5344CB8AC3E}">
        <p14:creationId xmlns:p14="http://schemas.microsoft.com/office/powerpoint/2010/main" val="3992309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DFA3-268F-ACBB-9979-526D71749FE5}"/>
              </a:ext>
            </a:extLst>
          </p:cNvPr>
          <p:cNvSpPr>
            <a:spLocks noGrp="1"/>
          </p:cNvSpPr>
          <p:nvPr>
            <p:ph type="title"/>
          </p:nvPr>
        </p:nvSpPr>
        <p:spPr>
          <a:xfrm>
            <a:off x="394799" y="8471"/>
            <a:ext cx="8520600" cy="572700"/>
          </a:xfrm>
        </p:spPr>
        <p:txBody>
          <a:bodyPr/>
          <a:lstStyle/>
          <a:p>
            <a:r>
              <a:rPr lang="en-IN" b="1" dirty="0">
                <a:latin typeface="Times New Roman" panose="02020603050405020304" pitchFamily="18" charset="0"/>
                <a:cs typeface="Times New Roman" panose="02020603050405020304" pitchFamily="18" charset="0"/>
              </a:rPr>
              <a:t>Modelling without implementing PCA</a:t>
            </a:r>
          </a:p>
        </p:txBody>
      </p:sp>
      <p:sp>
        <p:nvSpPr>
          <p:cNvPr id="3" name="Text Placeholder 2">
            <a:extLst>
              <a:ext uri="{FF2B5EF4-FFF2-40B4-BE49-F238E27FC236}">
                <a16:creationId xmlns:a16="http://schemas.microsoft.com/office/drawing/2014/main" id="{70BE3E44-CB54-0482-036B-5E9EE528F24F}"/>
              </a:ext>
            </a:extLst>
          </p:cNvPr>
          <p:cNvSpPr>
            <a:spLocks noGrp="1"/>
          </p:cNvSpPr>
          <p:nvPr>
            <p:ph type="body" idx="1"/>
          </p:nvPr>
        </p:nvSpPr>
        <p:spPr>
          <a:xfrm>
            <a:off x="228601" y="525731"/>
            <a:ext cx="1699260" cy="455002"/>
          </a:xfrm>
        </p:spPr>
        <p:txBody>
          <a:bodyPr/>
          <a:lstStyle/>
          <a:p>
            <a:pPr marL="114300" indent="0">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Linear Regression</a:t>
            </a:r>
          </a:p>
        </p:txBody>
      </p:sp>
      <p:sp>
        <p:nvSpPr>
          <p:cNvPr id="25" name="Text Placeholder 2">
            <a:extLst>
              <a:ext uri="{FF2B5EF4-FFF2-40B4-BE49-F238E27FC236}">
                <a16:creationId xmlns:a16="http://schemas.microsoft.com/office/drawing/2014/main" id="{86A834D5-BFF9-FB83-333B-F724DEC9FB66}"/>
              </a:ext>
            </a:extLst>
          </p:cNvPr>
          <p:cNvSpPr txBox="1">
            <a:spLocks/>
          </p:cNvSpPr>
          <p:nvPr/>
        </p:nvSpPr>
        <p:spPr>
          <a:xfrm>
            <a:off x="240032" y="2813415"/>
            <a:ext cx="1699260" cy="455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Decision Tree</a:t>
            </a:r>
          </a:p>
        </p:txBody>
      </p:sp>
      <p:sp>
        <p:nvSpPr>
          <p:cNvPr id="27" name="TextBox 26">
            <a:extLst>
              <a:ext uri="{FF2B5EF4-FFF2-40B4-BE49-F238E27FC236}">
                <a16:creationId xmlns:a16="http://schemas.microsoft.com/office/drawing/2014/main" id="{34BA4F8B-CBB5-0B7A-354F-A54F755C96C6}"/>
              </a:ext>
            </a:extLst>
          </p:cNvPr>
          <p:cNvSpPr txBox="1"/>
          <p:nvPr/>
        </p:nvSpPr>
        <p:spPr>
          <a:xfrm>
            <a:off x="3146241" y="2720341"/>
            <a:ext cx="5196206" cy="1464055"/>
          </a:xfrm>
          <a:prstGeom prst="rect">
            <a:avLst/>
          </a:prstGeom>
          <a:noFill/>
        </p:spPr>
        <p:txBody>
          <a:bodyPr wrap="square">
            <a:spAutoFit/>
          </a:bodyPr>
          <a:lstStyle/>
          <a:p>
            <a:pPr algn="just">
              <a:lnSpc>
                <a:spcPct val="107000"/>
              </a:lnSpc>
              <a:spcAft>
                <a:spcPts val="800"/>
              </a:spcAft>
            </a:pPr>
            <a:r>
              <a:rPr lang="en-US" sz="1400"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 terms of accuracy measure, which is not up to par, as well as in terms of R2, which is very low and RMSE, which is quite high, the linear regression model is not performing well at all. In terms of accuracy, R2, and RMSE evaluation for all matrices, Decision Tree Regressor and Random Forest Regressor perform marginally better than Linear Regression.</a:t>
            </a:r>
            <a:endParaRPr lang="en-IN" sz="1200" b="1"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647079A-6551-65F5-B153-934742C5DA58}"/>
              </a:ext>
            </a:extLst>
          </p:cNvPr>
          <p:cNvPicPr>
            <a:picLocks noChangeAspect="1"/>
          </p:cNvPicPr>
          <p:nvPr/>
        </p:nvPicPr>
        <p:blipFill>
          <a:blip r:embed="rId2">
            <a:duotone>
              <a:srgbClr val="0097A7">
                <a:shade val="45000"/>
                <a:satMod val="135000"/>
              </a:srgbClr>
              <a:prstClr val="white"/>
            </a:duotone>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884172" y="980733"/>
            <a:ext cx="5935980" cy="1333500"/>
          </a:xfrm>
          <a:prstGeom prst="rect">
            <a:avLst/>
          </a:prstGeom>
          <a:noFill/>
          <a:ln>
            <a:noFill/>
          </a:ln>
        </p:spPr>
      </p:pic>
      <p:pic>
        <p:nvPicPr>
          <p:cNvPr id="9" name="Picture 8">
            <a:extLst>
              <a:ext uri="{FF2B5EF4-FFF2-40B4-BE49-F238E27FC236}">
                <a16:creationId xmlns:a16="http://schemas.microsoft.com/office/drawing/2014/main" id="{CBF571D8-57C3-BA97-5411-92EAD522189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8601" y="805674"/>
            <a:ext cx="2564160" cy="1766076"/>
          </a:xfrm>
          <a:prstGeom prst="rect">
            <a:avLst/>
          </a:prstGeom>
          <a:noFill/>
          <a:ln>
            <a:noFill/>
          </a:ln>
        </p:spPr>
      </p:pic>
      <p:pic>
        <p:nvPicPr>
          <p:cNvPr id="10" name="Picture 9">
            <a:extLst>
              <a:ext uri="{FF2B5EF4-FFF2-40B4-BE49-F238E27FC236}">
                <a16:creationId xmlns:a16="http://schemas.microsoft.com/office/drawing/2014/main" id="{78FDD5FD-CE4D-007F-E7BE-E90EAE25DB4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2618" y="3086045"/>
            <a:ext cx="2644192" cy="1821235"/>
          </a:xfrm>
          <a:prstGeom prst="rect">
            <a:avLst/>
          </a:prstGeom>
          <a:noFill/>
          <a:ln>
            <a:noFill/>
          </a:ln>
        </p:spPr>
      </p:pic>
    </p:spTree>
    <p:extLst>
      <p:ext uri="{BB962C8B-B14F-4D97-AF65-F5344CB8AC3E}">
        <p14:creationId xmlns:p14="http://schemas.microsoft.com/office/powerpoint/2010/main" val="994772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01FF81B2-0EFB-C1EA-3ADC-3916091AA66B}"/>
              </a:ext>
            </a:extLst>
          </p:cNvPr>
          <p:cNvGraphicFramePr/>
          <p:nvPr>
            <p:extLst>
              <p:ext uri="{D42A27DB-BD31-4B8C-83A1-F6EECF244321}">
                <p14:modId xmlns:p14="http://schemas.microsoft.com/office/powerpoint/2010/main" val="285770757"/>
              </p:ext>
            </p:extLst>
          </p:nvPr>
        </p:nvGraphicFramePr>
        <p:xfrm>
          <a:off x="525780" y="1026736"/>
          <a:ext cx="8229600" cy="38241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BD28E19E-750E-D59B-EB2B-6AF7C108FE91}"/>
              </a:ext>
            </a:extLst>
          </p:cNvPr>
          <p:cNvSpPr txBox="1"/>
          <p:nvPr/>
        </p:nvSpPr>
        <p:spPr>
          <a:xfrm>
            <a:off x="525780" y="292655"/>
            <a:ext cx="3268980" cy="584775"/>
          </a:xfrm>
          <a:prstGeom prst="rect">
            <a:avLst/>
          </a:prstGeom>
          <a:solidFill>
            <a:schemeClr val="tx1"/>
          </a:solidFill>
        </p:spPr>
        <p:txBody>
          <a:bodyPr wrap="square">
            <a:spAutoFit/>
          </a:bodyPr>
          <a:lstStyle/>
          <a:p>
            <a:r>
              <a:rPr lang="en-IN" sz="3200" b="1" dirty="0">
                <a:solidFill>
                  <a:srgbClr val="FFFFFF"/>
                </a:solidFill>
                <a:latin typeface="Times New Roman" panose="02020603050405020304" pitchFamily="18" charset="0"/>
                <a:cs typeface="Times New Roman" panose="02020603050405020304" pitchFamily="18" charset="0"/>
              </a:rPr>
              <a:t>Points to Discuss: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DFA3-268F-ACBB-9979-526D71749FE5}"/>
              </a:ext>
            </a:extLst>
          </p:cNvPr>
          <p:cNvSpPr>
            <a:spLocks noGrp="1"/>
          </p:cNvSpPr>
          <p:nvPr>
            <p:ph type="title"/>
          </p:nvPr>
        </p:nvSpPr>
        <p:spPr>
          <a:xfrm>
            <a:off x="394799" y="11528"/>
            <a:ext cx="8520600" cy="572700"/>
          </a:xfrm>
        </p:spPr>
        <p:txBody>
          <a:bodyPr/>
          <a:lstStyle/>
          <a:p>
            <a:r>
              <a:rPr lang="en-IN" b="1" dirty="0">
                <a:latin typeface="Times New Roman" panose="02020603050405020304" pitchFamily="18" charset="0"/>
                <a:cs typeface="Times New Roman" panose="02020603050405020304" pitchFamily="18" charset="0"/>
              </a:rPr>
              <a:t>Modelling without implementing PCA</a:t>
            </a:r>
          </a:p>
        </p:txBody>
      </p:sp>
      <p:sp>
        <p:nvSpPr>
          <p:cNvPr id="3" name="Text Placeholder 2">
            <a:extLst>
              <a:ext uri="{FF2B5EF4-FFF2-40B4-BE49-F238E27FC236}">
                <a16:creationId xmlns:a16="http://schemas.microsoft.com/office/drawing/2014/main" id="{70BE3E44-CB54-0482-036B-5E9EE528F24F}"/>
              </a:ext>
            </a:extLst>
          </p:cNvPr>
          <p:cNvSpPr>
            <a:spLocks noGrp="1"/>
          </p:cNvSpPr>
          <p:nvPr>
            <p:ph type="body" idx="1"/>
          </p:nvPr>
        </p:nvSpPr>
        <p:spPr>
          <a:xfrm>
            <a:off x="228601" y="525731"/>
            <a:ext cx="1699260" cy="455002"/>
          </a:xfrm>
        </p:spPr>
        <p:txBody>
          <a:bodyPr/>
          <a:lstStyle/>
          <a:p>
            <a:pPr marL="114300" indent="0">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Random Forest</a:t>
            </a:r>
          </a:p>
        </p:txBody>
      </p:sp>
      <p:pic>
        <p:nvPicPr>
          <p:cNvPr id="22" name="Picture 21">
            <a:extLst>
              <a:ext uri="{FF2B5EF4-FFF2-40B4-BE49-F238E27FC236}">
                <a16:creationId xmlns:a16="http://schemas.microsoft.com/office/drawing/2014/main" id="{5470827A-BF1F-3C9C-7642-09D2C92E87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859472"/>
            <a:ext cx="2642870" cy="1820545"/>
          </a:xfrm>
          <a:prstGeom prst="rect">
            <a:avLst/>
          </a:prstGeom>
          <a:noFill/>
          <a:ln>
            <a:noFill/>
          </a:ln>
        </p:spPr>
      </p:pic>
      <p:pic>
        <p:nvPicPr>
          <p:cNvPr id="23" name="Picture 22">
            <a:extLst>
              <a:ext uri="{FF2B5EF4-FFF2-40B4-BE49-F238E27FC236}">
                <a16:creationId xmlns:a16="http://schemas.microsoft.com/office/drawing/2014/main" id="{9DF6896D-03EB-2B2F-6882-95A1D1DC65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 y="3040916"/>
            <a:ext cx="2644140" cy="1820545"/>
          </a:xfrm>
          <a:prstGeom prst="rect">
            <a:avLst/>
          </a:prstGeom>
          <a:noFill/>
          <a:ln>
            <a:noFill/>
          </a:ln>
        </p:spPr>
      </p:pic>
      <p:sp>
        <p:nvSpPr>
          <p:cNvPr id="25" name="Text Placeholder 2">
            <a:extLst>
              <a:ext uri="{FF2B5EF4-FFF2-40B4-BE49-F238E27FC236}">
                <a16:creationId xmlns:a16="http://schemas.microsoft.com/office/drawing/2014/main" id="{86A834D5-BFF9-FB83-333B-F724DEC9FB66}"/>
              </a:ext>
            </a:extLst>
          </p:cNvPr>
          <p:cNvSpPr txBox="1">
            <a:spLocks/>
          </p:cNvSpPr>
          <p:nvPr/>
        </p:nvSpPr>
        <p:spPr>
          <a:xfrm>
            <a:off x="346712" y="2744835"/>
            <a:ext cx="1699260" cy="455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XGBOOST</a:t>
            </a:r>
          </a:p>
        </p:txBody>
      </p:sp>
      <p:sp>
        <p:nvSpPr>
          <p:cNvPr id="27" name="TextBox 26">
            <a:extLst>
              <a:ext uri="{FF2B5EF4-FFF2-40B4-BE49-F238E27FC236}">
                <a16:creationId xmlns:a16="http://schemas.microsoft.com/office/drawing/2014/main" id="{34BA4F8B-CBB5-0B7A-354F-A54F755C96C6}"/>
              </a:ext>
            </a:extLst>
          </p:cNvPr>
          <p:cNvSpPr txBox="1"/>
          <p:nvPr/>
        </p:nvSpPr>
        <p:spPr>
          <a:xfrm>
            <a:off x="3397332" y="2819973"/>
            <a:ext cx="5196206" cy="1464055"/>
          </a:xfrm>
          <a:prstGeom prst="rect">
            <a:avLst/>
          </a:prstGeom>
          <a:noFill/>
        </p:spPr>
        <p:txBody>
          <a:bodyPr wrap="square">
            <a:spAutoFit/>
          </a:bodyPr>
          <a:lstStyle/>
          <a:p>
            <a:pPr algn="just">
              <a:lnSpc>
                <a:spcPct val="107000"/>
              </a:lnSpc>
              <a:spcAft>
                <a:spcPts val="800"/>
              </a:spcAft>
            </a:pPr>
            <a:r>
              <a:rPr lang="en-US"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But in terms of accuracy, R2 Score, and RMSE evaluation, Random Forest Regressor is marginally superior to Decision Tree Regressor. As we can see, XGBOOST is doing a fantastic job and offering us excellent training and testing accuracy. Additionally, the R2 score is much better than other models, and the RMSE value is also very low.</a:t>
            </a:r>
            <a:endParaRPr lang="en-IN" b="1"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FE33C939-2423-2E1C-D750-0EC2AF364BDF}"/>
              </a:ext>
            </a:extLst>
          </p:cNvPr>
          <p:cNvPicPr>
            <a:picLocks noChangeAspect="1"/>
          </p:cNvPicPr>
          <p:nvPr/>
        </p:nvPicPr>
        <p:blipFill>
          <a:blip r:embed="rId4">
            <a:duotone>
              <a:srgbClr val="0097A7">
                <a:shade val="45000"/>
                <a:satMod val="135000"/>
              </a:srgbClr>
              <a:prstClr val="white"/>
            </a:duotone>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2871471" y="859472"/>
            <a:ext cx="5935980" cy="1333500"/>
          </a:xfrm>
          <a:prstGeom prst="rect">
            <a:avLst/>
          </a:prstGeom>
          <a:noFill/>
          <a:ln>
            <a:noFill/>
          </a:ln>
        </p:spPr>
      </p:pic>
    </p:spTree>
    <p:extLst>
      <p:ext uri="{BB962C8B-B14F-4D97-AF65-F5344CB8AC3E}">
        <p14:creationId xmlns:p14="http://schemas.microsoft.com/office/powerpoint/2010/main" val="617171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A4B6-D11D-A51B-CAFB-24D9ABED18AC}"/>
              </a:ext>
            </a:extLst>
          </p:cNvPr>
          <p:cNvSpPr>
            <a:spLocks noGrp="1"/>
          </p:cNvSpPr>
          <p:nvPr>
            <p:ph type="title"/>
          </p:nvPr>
        </p:nvSpPr>
        <p:spPr>
          <a:xfrm>
            <a:off x="311700" y="9546"/>
            <a:ext cx="8520600" cy="572700"/>
          </a:xfrm>
        </p:spPr>
        <p:txBody>
          <a:bodyPr/>
          <a:lstStyle/>
          <a:p>
            <a:r>
              <a:rPr lang="en-IN" sz="1800" b="1" dirty="0">
                <a:effectLst/>
                <a:latin typeface="Times New Roman" panose="02020603050405020304" pitchFamily="18" charset="0"/>
                <a:ea typeface="Times New Roman" panose="02020603050405020304" pitchFamily="18" charset="0"/>
              </a:rPr>
              <a:t>Feature Selection using Backward Elimination and</a:t>
            </a:r>
            <a:br>
              <a:rPr lang="en-IN" sz="1800" b="1" dirty="0">
                <a:effectLst/>
                <a:latin typeface="Times New Roman" panose="02020603050405020304" pitchFamily="18" charset="0"/>
                <a:ea typeface="Times New Roman" panose="02020603050405020304" pitchFamily="18" charset="0"/>
              </a:rPr>
            </a:br>
            <a:r>
              <a:rPr lang="en-IN" sz="1800" b="1" dirty="0">
                <a:effectLst/>
                <a:latin typeface="Times New Roman" panose="02020603050405020304" pitchFamily="18" charset="0"/>
                <a:ea typeface="Times New Roman" panose="02020603050405020304" pitchFamily="18" charset="0"/>
              </a:rPr>
              <a:t>XGBOOST Feature Importance:</a:t>
            </a:r>
            <a:endParaRPr lang="en-IN" dirty="0"/>
          </a:p>
        </p:txBody>
      </p:sp>
      <p:sp>
        <p:nvSpPr>
          <p:cNvPr id="3" name="Text Placeholder 2">
            <a:extLst>
              <a:ext uri="{FF2B5EF4-FFF2-40B4-BE49-F238E27FC236}">
                <a16:creationId xmlns:a16="http://schemas.microsoft.com/office/drawing/2014/main" id="{FE4BC848-C857-1336-7F06-624A9C318166}"/>
              </a:ext>
            </a:extLst>
          </p:cNvPr>
          <p:cNvSpPr>
            <a:spLocks noGrp="1"/>
          </p:cNvSpPr>
          <p:nvPr>
            <p:ph type="body" idx="1"/>
          </p:nvPr>
        </p:nvSpPr>
        <p:spPr>
          <a:xfrm>
            <a:off x="311700" y="3596639"/>
            <a:ext cx="8260800" cy="1665655"/>
          </a:xfrm>
        </p:spPr>
        <p:txBody>
          <a:bodyPr/>
          <a:lstStyle/>
          <a:p>
            <a:pPr marL="0" indent="0" algn="just">
              <a:lnSpc>
                <a:spcPct val="107000"/>
              </a:lnSpc>
              <a:spcAft>
                <a:spcPts val="800"/>
              </a:spcAft>
              <a:buSzPts val="1000"/>
              <a:buNone/>
              <a:tabLst>
                <a:tab pos="457200" algn="l"/>
              </a:tabLst>
            </a:pPr>
            <a:r>
              <a:rPr lang="en-IN" sz="1400"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Although Backward Feature Selection did not identify any features to remove, we can remove </a:t>
            </a:r>
            <a:r>
              <a:rPr lang="en-IN" sz="1400" b="1" dirty="0" err="1">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pickup_weakday</a:t>
            </a:r>
            <a:r>
              <a:rPr lang="en-IN" sz="1400"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from our data set so that our model can be trained.</a:t>
            </a:r>
            <a:endParaRPr lang="en-IN" sz="1400"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07000"/>
              </a:lnSpc>
              <a:spcAft>
                <a:spcPts val="800"/>
              </a:spcAft>
              <a:buSzPts val="1000"/>
              <a:buNone/>
              <a:tabLst>
                <a:tab pos="457200" algn="l"/>
              </a:tabLst>
            </a:pPr>
            <a:r>
              <a:rPr lang="en-IN" sz="1400"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After selecting the features using the backward elimination method and feature importance, the impact on the results is minimal.</a:t>
            </a:r>
            <a:endParaRPr lang="en-IN" sz="1400"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gn="just">
              <a:buNone/>
            </a:pPr>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BD2EFC8-A544-556B-D5B8-03DA5BE718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700" y="808991"/>
            <a:ext cx="5943600" cy="2862580"/>
          </a:xfrm>
          <a:prstGeom prst="rect">
            <a:avLst/>
          </a:prstGeom>
          <a:noFill/>
          <a:ln>
            <a:noFill/>
          </a:ln>
        </p:spPr>
      </p:pic>
    </p:spTree>
    <p:extLst>
      <p:ext uri="{BB962C8B-B14F-4D97-AF65-F5344CB8AC3E}">
        <p14:creationId xmlns:p14="http://schemas.microsoft.com/office/powerpoint/2010/main" val="101125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2AD65-A632-4457-F8C4-FB17BE83C506}"/>
              </a:ext>
            </a:extLst>
          </p:cNvPr>
          <p:cNvSpPr>
            <a:spLocks noGrp="1"/>
          </p:cNvSpPr>
          <p:nvPr>
            <p:ph type="title"/>
          </p:nvPr>
        </p:nvSpPr>
        <p:spPr>
          <a:xfrm>
            <a:off x="311700" y="132605"/>
            <a:ext cx="8520600" cy="572700"/>
          </a:xfrm>
        </p:spPr>
        <p:txBody>
          <a:bodyPr/>
          <a:lstStyle/>
          <a:p>
            <a:r>
              <a:rPr lang="en-IN" sz="2800" b="1" dirty="0">
                <a:latin typeface="Times New Roman" panose="02020603050405020304" pitchFamily="18" charset="0"/>
                <a:cs typeface="Times New Roman" panose="02020603050405020304" pitchFamily="18" charset="0"/>
              </a:rPr>
              <a:t>Implementation of PCA</a:t>
            </a:r>
            <a:endParaRPr lang="en-IN" dirty="0"/>
          </a:p>
        </p:txBody>
      </p:sp>
      <p:sp>
        <p:nvSpPr>
          <p:cNvPr id="3" name="Text Placeholder 2">
            <a:extLst>
              <a:ext uri="{FF2B5EF4-FFF2-40B4-BE49-F238E27FC236}">
                <a16:creationId xmlns:a16="http://schemas.microsoft.com/office/drawing/2014/main" id="{599EC90A-60E6-3749-7133-50D2BD76CF88}"/>
              </a:ext>
            </a:extLst>
          </p:cNvPr>
          <p:cNvSpPr>
            <a:spLocks noGrp="1"/>
          </p:cNvSpPr>
          <p:nvPr>
            <p:ph type="body" idx="1"/>
          </p:nvPr>
        </p:nvSpPr>
        <p:spPr>
          <a:xfrm>
            <a:off x="831649" y="773329"/>
            <a:ext cx="7897061" cy="442842"/>
          </a:xfrm>
        </p:spPr>
        <p:txBody>
          <a:bodyPr/>
          <a:lstStyle/>
          <a:p>
            <a:pPr marL="114300" indent="0">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Charts Showing the Important components after PCA transformation</a:t>
            </a:r>
          </a:p>
        </p:txBody>
      </p:sp>
      <p:pic>
        <p:nvPicPr>
          <p:cNvPr id="4" name="Picture 3">
            <a:extLst>
              <a:ext uri="{FF2B5EF4-FFF2-40B4-BE49-F238E27FC236}">
                <a16:creationId xmlns:a16="http://schemas.microsoft.com/office/drawing/2014/main" id="{8BE71335-AED4-A686-C334-FBE8B31CE7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5290" y="1148147"/>
            <a:ext cx="3573780" cy="2279015"/>
          </a:xfrm>
          <a:prstGeom prst="rect">
            <a:avLst/>
          </a:prstGeom>
          <a:noFill/>
          <a:ln>
            <a:noFill/>
          </a:ln>
        </p:spPr>
      </p:pic>
      <p:pic>
        <p:nvPicPr>
          <p:cNvPr id="16386" name="Picture 2">
            <a:extLst>
              <a:ext uri="{FF2B5EF4-FFF2-40B4-BE49-F238E27FC236}">
                <a16:creationId xmlns:a16="http://schemas.microsoft.com/office/drawing/2014/main" id="{572ED558-2FED-439C-DA9F-0A893F0FD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009" y="1284196"/>
            <a:ext cx="4467701" cy="21429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71A04B-4997-102A-1612-A351D0593DE7}"/>
              </a:ext>
            </a:extLst>
          </p:cNvPr>
          <p:cNvSpPr txBox="1"/>
          <p:nvPr/>
        </p:nvSpPr>
        <p:spPr>
          <a:xfrm>
            <a:off x="1584960" y="3733743"/>
            <a:ext cx="5974080" cy="73866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just"/>
            <a:r>
              <a:rPr lang="en-IN"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12 PCA components were found to account for more than 90% of the variance.</a:t>
            </a:r>
          </a:p>
          <a:p>
            <a:pPr algn="just"/>
            <a:r>
              <a:rPr lang="en-IN" b="1" dirty="0">
                <a:solidFill>
                  <a:schemeClr val="bg2">
                    <a:lumMod val="10000"/>
                  </a:schemeClr>
                </a:solidFill>
                <a:latin typeface="Times New Roman" panose="02020603050405020304" pitchFamily="18" charset="0"/>
                <a:cs typeface="Times New Roman" panose="02020603050405020304" pitchFamily="18" charset="0"/>
              </a:rPr>
              <a:t>So we have reduced the dimensionality of our feature data from 17 to 12</a:t>
            </a:r>
          </a:p>
        </p:txBody>
      </p:sp>
    </p:spTree>
    <p:extLst>
      <p:ext uri="{BB962C8B-B14F-4D97-AF65-F5344CB8AC3E}">
        <p14:creationId xmlns:p14="http://schemas.microsoft.com/office/powerpoint/2010/main" val="321918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DFA3-268F-ACBB-9979-526D71749FE5}"/>
              </a:ext>
            </a:extLst>
          </p:cNvPr>
          <p:cNvSpPr>
            <a:spLocks noGrp="1"/>
          </p:cNvSpPr>
          <p:nvPr>
            <p:ph type="title"/>
          </p:nvPr>
        </p:nvSpPr>
        <p:spPr>
          <a:xfrm>
            <a:off x="228601" y="-7620"/>
            <a:ext cx="8520600" cy="572700"/>
          </a:xfrm>
        </p:spPr>
        <p:txBody>
          <a:bodyPr/>
          <a:lstStyle/>
          <a:p>
            <a:r>
              <a:rPr lang="en-IN" b="1" dirty="0">
                <a:latin typeface="Times New Roman" panose="02020603050405020304" pitchFamily="18" charset="0"/>
                <a:cs typeface="Times New Roman" panose="02020603050405020304" pitchFamily="18" charset="0"/>
              </a:rPr>
              <a:t>Modelling with implementing PCA</a:t>
            </a:r>
          </a:p>
        </p:txBody>
      </p:sp>
      <p:sp>
        <p:nvSpPr>
          <p:cNvPr id="3" name="Text Placeholder 2">
            <a:extLst>
              <a:ext uri="{FF2B5EF4-FFF2-40B4-BE49-F238E27FC236}">
                <a16:creationId xmlns:a16="http://schemas.microsoft.com/office/drawing/2014/main" id="{70BE3E44-CB54-0482-036B-5E9EE528F24F}"/>
              </a:ext>
            </a:extLst>
          </p:cNvPr>
          <p:cNvSpPr>
            <a:spLocks noGrp="1"/>
          </p:cNvSpPr>
          <p:nvPr>
            <p:ph type="body" idx="1"/>
          </p:nvPr>
        </p:nvSpPr>
        <p:spPr>
          <a:xfrm>
            <a:off x="228601" y="525731"/>
            <a:ext cx="1699260" cy="455002"/>
          </a:xfrm>
        </p:spPr>
        <p:txBody>
          <a:bodyPr/>
          <a:lstStyle/>
          <a:p>
            <a:pPr marL="114300" indent="0">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Linear Regression</a:t>
            </a:r>
          </a:p>
        </p:txBody>
      </p:sp>
      <p:sp>
        <p:nvSpPr>
          <p:cNvPr id="25" name="Text Placeholder 2">
            <a:extLst>
              <a:ext uri="{FF2B5EF4-FFF2-40B4-BE49-F238E27FC236}">
                <a16:creationId xmlns:a16="http://schemas.microsoft.com/office/drawing/2014/main" id="{86A834D5-BFF9-FB83-333B-F724DEC9FB66}"/>
              </a:ext>
            </a:extLst>
          </p:cNvPr>
          <p:cNvSpPr txBox="1">
            <a:spLocks/>
          </p:cNvSpPr>
          <p:nvPr/>
        </p:nvSpPr>
        <p:spPr>
          <a:xfrm>
            <a:off x="240032" y="2813415"/>
            <a:ext cx="1699260" cy="455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Decision Tree</a:t>
            </a:r>
          </a:p>
        </p:txBody>
      </p:sp>
      <p:sp>
        <p:nvSpPr>
          <p:cNvPr id="27" name="TextBox 26">
            <a:extLst>
              <a:ext uri="{FF2B5EF4-FFF2-40B4-BE49-F238E27FC236}">
                <a16:creationId xmlns:a16="http://schemas.microsoft.com/office/drawing/2014/main" id="{34BA4F8B-CBB5-0B7A-354F-A54F755C96C6}"/>
              </a:ext>
            </a:extLst>
          </p:cNvPr>
          <p:cNvSpPr txBox="1"/>
          <p:nvPr/>
        </p:nvSpPr>
        <p:spPr>
          <a:xfrm>
            <a:off x="3122147" y="3268417"/>
            <a:ext cx="5196206" cy="1105624"/>
          </a:xfrm>
          <a:prstGeom prst="rect">
            <a:avLst/>
          </a:prstGeom>
          <a:noFill/>
        </p:spPr>
        <p:txBody>
          <a:bodyPr wrap="square">
            <a:spAutoFit/>
          </a:bodyPr>
          <a:lstStyle/>
          <a:p>
            <a:pPr lvl="0" algn="just">
              <a:lnSpc>
                <a:spcPct val="107000"/>
              </a:lnSpc>
              <a:spcAft>
                <a:spcPts val="800"/>
              </a:spcAft>
              <a:buSzPts val="1000"/>
              <a:tabLst>
                <a:tab pos="457200" algn="l"/>
              </a:tabLst>
            </a:pPr>
            <a:r>
              <a:rPr lang="en-IN"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The linear regression model is completely underperforming.</a:t>
            </a:r>
            <a:endParaRPr lang="en-IN" b="1"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buSzPts val="1000"/>
              <a:tabLst>
                <a:tab pos="457200" algn="l"/>
              </a:tabLst>
            </a:pPr>
            <a:r>
              <a:rPr lang="en-IN"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After reducing the Dimension of our features, Decision Tree and Random Forest are now performing very well here, and other evaluation matrices are also producing respectable results.</a:t>
            </a:r>
            <a:endParaRPr lang="en-IN" b="1" dirty="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956A7752-B029-0DD1-470D-BADC142C713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2618" y="980733"/>
            <a:ext cx="2529840" cy="1741805"/>
          </a:xfrm>
          <a:prstGeom prst="rect">
            <a:avLst/>
          </a:prstGeom>
          <a:noFill/>
          <a:ln>
            <a:noFill/>
          </a:ln>
        </p:spPr>
      </p:pic>
      <p:pic>
        <p:nvPicPr>
          <p:cNvPr id="13" name="Picture 12">
            <a:extLst>
              <a:ext uri="{FF2B5EF4-FFF2-40B4-BE49-F238E27FC236}">
                <a16:creationId xmlns:a16="http://schemas.microsoft.com/office/drawing/2014/main" id="{BCFA3D98-8BAB-FA82-CFF9-4A3539543A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032" y="3268417"/>
            <a:ext cx="2529840" cy="1741805"/>
          </a:xfrm>
          <a:prstGeom prst="rect">
            <a:avLst/>
          </a:prstGeom>
          <a:noFill/>
          <a:ln>
            <a:noFill/>
          </a:ln>
        </p:spPr>
      </p:pic>
      <p:pic>
        <p:nvPicPr>
          <p:cNvPr id="14" name="Picture 13">
            <a:extLst>
              <a:ext uri="{FF2B5EF4-FFF2-40B4-BE49-F238E27FC236}">
                <a16:creationId xmlns:a16="http://schemas.microsoft.com/office/drawing/2014/main" id="{85EAD42E-BBE5-4A40-5F75-5B0C95329E76}"/>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919900" y="980733"/>
            <a:ext cx="5600700" cy="1341120"/>
          </a:xfrm>
          <a:prstGeom prst="rect">
            <a:avLst/>
          </a:prstGeom>
          <a:noFill/>
          <a:ln>
            <a:noFill/>
          </a:ln>
        </p:spPr>
      </p:pic>
    </p:spTree>
    <p:extLst>
      <p:ext uri="{BB962C8B-B14F-4D97-AF65-F5344CB8AC3E}">
        <p14:creationId xmlns:p14="http://schemas.microsoft.com/office/powerpoint/2010/main" val="4201115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ADFA3-268F-ACBB-9979-526D71749FE5}"/>
              </a:ext>
            </a:extLst>
          </p:cNvPr>
          <p:cNvSpPr>
            <a:spLocks noGrp="1"/>
          </p:cNvSpPr>
          <p:nvPr>
            <p:ph type="title"/>
          </p:nvPr>
        </p:nvSpPr>
        <p:spPr>
          <a:xfrm>
            <a:off x="311700" y="7620"/>
            <a:ext cx="8520600" cy="572700"/>
          </a:xfrm>
        </p:spPr>
        <p:txBody>
          <a:bodyPr/>
          <a:lstStyle/>
          <a:p>
            <a:r>
              <a:rPr lang="en-IN" b="1" dirty="0">
                <a:latin typeface="Times New Roman" panose="02020603050405020304" pitchFamily="18" charset="0"/>
                <a:cs typeface="Times New Roman" panose="02020603050405020304" pitchFamily="18" charset="0"/>
              </a:rPr>
              <a:t>Modelling with implementing PCA</a:t>
            </a:r>
          </a:p>
        </p:txBody>
      </p:sp>
      <p:sp>
        <p:nvSpPr>
          <p:cNvPr id="3" name="Text Placeholder 2">
            <a:extLst>
              <a:ext uri="{FF2B5EF4-FFF2-40B4-BE49-F238E27FC236}">
                <a16:creationId xmlns:a16="http://schemas.microsoft.com/office/drawing/2014/main" id="{70BE3E44-CB54-0482-036B-5E9EE528F24F}"/>
              </a:ext>
            </a:extLst>
          </p:cNvPr>
          <p:cNvSpPr>
            <a:spLocks noGrp="1"/>
          </p:cNvSpPr>
          <p:nvPr>
            <p:ph type="body" idx="1"/>
          </p:nvPr>
        </p:nvSpPr>
        <p:spPr>
          <a:xfrm>
            <a:off x="228601" y="525731"/>
            <a:ext cx="1699260" cy="455002"/>
          </a:xfrm>
        </p:spPr>
        <p:txBody>
          <a:bodyPr/>
          <a:lstStyle/>
          <a:p>
            <a:pPr marL="114300" indent="0">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Random Forest</a:t>
            </a:r>
          </a:p>
        </p:txBody>
      </p:sp>
      <p:sp>
        <p:nvSpPr>
          <p:cNvPr id="25" name="Text Placeholder 2">
            <a:extLst>
              <a:ext uri="{FF2B5EF4-FFF2-40B4-BE49-F238E27FC236}">
                <a16:creationId xmlns:a16="http://schemas.microsoft.com/office/drawing/2014/main" id="{86A834D5-BFF9-FB83-333B-F724DEC9FB66}"/>
              </a:ext>
            </a:extLst>
          </p:cNvPr>
          <p:cNvSpPr txBox="1">
            <a:spLocks/>
          </p:cNvSpPr>
          <p:nvPr/>
        </p:nvSpPr>
        <p:spPr>
          <a:xfrm>
            <a:off x="240032" y="2813415"/>
            <a:ext cx="1699260" cy="4550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Font typeface="Arial"/>
              <a:buNone/>
            </a:pPr>
            <a:r>
              <a:rPr lang="en-IN" sz="1400" b="1" dirty="0">
                <a:solidFill>
                  <a:schemeClr val="bg2">
                    <a:lumMod val="10000"/>
                  </a:schemeClr>
                </a:solidFill>
                <a:latin typeface="Times New Roman" panose="02020603050405020304" pitchFamily="18" charset="0"/>
                <a:cs typeface="Times New Roman" panose="02020603050405020304" pitchFamily="18" charset="0"/>
              </a:rPr>
              <a:t>XGBOOST</a:t>
            </a:r>
          </a:p>
        </p:txBody>
      </p:sp>
      <p:sp>
        <p:nvSpPr>
          <p:cNvPr id="27" name="TextBox 26">
            <a:extLst>
              <a:ext uri="{FF2B5EF4-FFF2-40B4-BE49-F238E27FC236}">
                <a16:creationId xmlns:a16="http://schemas.microsoft.com/office/drawing/2014/main" id="{34BA4F8B-CBB5-0B7A-354F-A54F755C96C6}"/>
              </a:ext>
            </a:extLst>
          </p:cNvPr>
          <p:cNvSpPr txBox="1"/>
          <p:nvPr/>
        </p:nvSpPr>
        <p:spPr>
          <a:xfrm>
            <a:off x="3122147" y="2813415"/>
            <a:ext cx="5196206" cy="1797159"/>
          </a:xfrm>
          <a:prstGeom prst="rect">
            <a:avLst/>
          </a:prstGeom>
          <a:noFill/>
        </p:spPr>
        <p:txBody>
          <a:bodyPr wrap="square">
            <a:spAutoFit/>
          </a:bodyPr>
          <a:lstStyle/>
          <a:p>
            <a:pPr lvl="0" algn="just">
              <a:lnSpc>
                <a:spcPct val="107000"/>
              </a:lnSpc>
              <a:spcAft>
                <a:spcPts val="800"/>
              </a:spcAft>
              <a:buSzPts val="1000"/>
              <a:tabLst>
                <a:tab pos="457200" algn="l"/>
              </a:tabLst>
            </a:pPr>
            <a:r>
              <a:rPr lang="en-IN"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But in terms of accuracy, R2 Score, and RMSE evaluation, Random Forest Regressor is marginally superior to Decision Tree Regressor.</a:t>
            </a:r>
            <a:endParaRPr lang="en-IN"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spcAft>
                <a:spcPts val="800"/>
              </a:spcAft>
              <a:buSzPts val="1000"/>
              <a:tabLst>
                <a:tab pos="457200" algn="l"/>
              </a:tabLst>
            </a:pPr>
            <a:r>
              <a:rPr lang="en-IN" b="1" dirty="0">
                <a:solidFill>
                  <a:schemeClr val="bg2">
                    <a:lumMod val="1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As we can see, XGBOOST is doing a fantastic job and offering us excellent training and testing accuracy. Additionally, the R2 score is much better than other models, and the RMSE value is also very low.</a:t>
            </a:r>
            <a:endParaRPr lang="en-IN" b="1" dirty="0">
              <a:solidFill>
                <a:schemeClr val="bg2">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781E3735-20BE-8CCC-105F-6DD667178C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1" y="905118"/>
            <a:ext cx="2621280" cy="1805305"/>
          </a:xfrm>
          <a:prstGeom prst="rect">
            <a:avLst/>
          </a:prstGeom>
          <a:noFill/>
          <a:ln>
            <a:noFill/>
          </a:ln>
        </p:spPr>
      </p:pic>
      <p:pic>
        <p:nvPicPr>
          <p:cNvPr id="10" name="Picture 9">
            <a:extLst>
              <a:ext uri="{FF2B5EF4-FFF2-40B4-BE49-F238E27FC236}">
                <a16:creationId xmlns:a16="http://schemas.microsoft.com/office/drawing/2014/main" id="{2D703DA3-2379-BA85-D13F-524A24822A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1" y="3121695"/>
            <a:ext cx="2544445" cy="1751965"/>
          </a:xfrm>
          <a:prstGeom prst="rect">
            <a:avLst/>
          </a:prstGeom>
          <a:noFill/>
          <a:ln>
            <a:noFill/>
          </a:ln>
        </p:spPr>
      </p:pic>
      <p:pic>
        <p:nvPicPr>
          <p:cNvPr id="11" name="Picture 10">
            <a:extLst>
              <a:ext uri="{FF2B5EF4-FFF2-40B4-BE49-F238E27FC236}">
                <a16:creationId xmlns:a16="http://schemas.microsoft.com/office/drawing/2014/main" id="{B790C0F2-0DF9-2611-2C8B-8C1E34A5104B}"/>
              </a:ext>
            </a:extLst>
          </p:cNvPr>
          <p:cNvPicPr>
            <a:picLocks noChangeAspect="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919900" y="980733"/>
            <a:ext cx="5600700" cy="1341120"/>
          </a:xfrm>
          <a:prstGeom prst="rect">
            <a:avLst/>
          </a:prstGeom>
          <a:noFill/>
          <a:ln>
            <a:noFill/>
          </a:ln>
        </p:spPr>
      </p:pic>
    </p:spTree>
    <p:extLst>
      <p:ext uri="{BB962C8B-B14F-4D97-AF65-F5344CB8AC3E}">
        <p14:creationId xmlns:p14="http://schemas.microsoft.com/office/powerpoint/2010/main" val="860869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A59DA-5F74-08D4-D998-E26FEE27F73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Conclusions</a:t>
            </a:r>
          </a:p>
        </p:txBody>
      </p:sp>
      <p:sp>
        <p:nvSpPr>
          <p:cNvPr id="3" name="Text Placeholder 2">
            <a:extLst>
              <a:ext uri="{FF2B5EF4-FFF2-40B4-BE49-F238E27FC236}">
                <a16:creationId xmlns:a16="http://schemas.microsoft.com/office/drawing/2014/main" id="{C2B7B180-B54B-6E2C-F555-80914B8A5460}"/>
              </a:ext>
            </a:extLst>
          </p:cNvPr>
          <p:cNvSpPr>
            <a:spLocks noGrp="1"/>
          </p:cNvSpPr>
          <p:nvPr>
            <p:ph type="body" idx="1"/>
          </p:nvPr>
        </p:nvSpPr>
        <p:spPr/>
        <p:txBody>
          <a:bodyPr/>
          <a:lstStyle/>
          <a:p>
            <a:pPr>
              <a:buClr>
                <a:schemeClr val="bg2">
                  <a:lumMod val="10000"/>
                </a:schemeClr>
              </a:buClr>
            </a:pPr>
            <a:r>
              <a:rPr lang="en-US" sz="1400" b="1" dirty="0">
                <a:solidFill>
                  <a:schemeClr val="bg2">
                    <a:lumMod val="10000"/>
                  </a:schemeClr>
                </a:solidFill>
                <a:latin typeface="Times New Roman" panose="02020603050405020304" pitchFamily="18" charset="0"/>
                <a:cs typeface="Times New Roman" panose="02020603050405020304" pitchFamily="18" charset="0"/>
              </a:rPr>
              <a:t>We can see that we used a variety of models and methodologies, and that, with the exception of Decision Tree and Random Forest Regression, XGBOOST performed flawlessly in every case.</a:t>
            </a:r>
          </a:p>
          <a:p>
            <a:pPr>
              <a:buClr>
                <a:schemeClr val="bg2">
                  <a:lumMod val="10000"/>
                </a:schemeClr>
              </a:buClr>
            </a:pPr>
            <a:endParaRPr lang="en-US" sz="1400" b="1" dirty="0">
              <a:solidFill>
                <a:schemeClr val="bg2">
                  <a:lumMod val="10000"/>
                </a:schemeClr>
              </a:solidFill>
              <a:latin typeface="Times New Roman" panose="02020603050405020304" pitchFamily="18" charset="0"/>
              <a:cs typeface="Times New Roman" panose="02020603050405020304" pitchFamily="18" charset="0"/>
            </a:endParaRPr>
          </a:p>
          <a:p>
            <a:pPr>
              <a:buClr>
                <a:schemeClr val="bg2">
                  <a:lumMod val="10000"/>
                </a:schemeClr>
              </a:buClr>
            </a:pPr>
            <a:r>
              <a:rPr lang="en-US" sz="1400" b="1" dirty="0">
                <a:solidFill>
                  <a:schemeClr val="bg2">
                    <a:lumMod val="10000"/>
                  </a:schemeClr>
                </a:solidFill>
                <a:latin typeface="Times New Roman" panose="02020603050405020304" pitchFamily="18" charset="0"/>
                <a:cs typeface="Times New Roman" panose="02020603050405020304" pitchFamily="18" charset="0"/>
              </a:rPr>
              <a:t>However, after applying PCA to our features and successfully reducing the feature dimension, we discovered that Decision Tree and Random Forest were performing just as well, if not better, than before transformation.</a:t>
            </a:r>
          </a:p>
          <a:p>
            <a:pPr>
              <a:buClr>
                <a:schemeClr val="bg2">
                  <a:lumMod val="10000"/>
                </a:schemeClr>
              </a:buClr>
            </a:pPr>
            <a:endParaRPr lang="en-US" sz="1400" b="1" dirty="0">
              <a:solidFill>
                <a:schemeClr val="bg2">
                  <a:lumMod val="10000"/>
                </a:schemeClr>
              </a:solidFill>
              <a:latin typeface="Times New Roman" panose="02020603050405020304" pitchFamily="18" charset="0"/>
              <a:cs typeface="Times New Roman" panose="02020603050405020304" pitchFamily="18" charset="0"/>
            </a:endParaRPr>
          </a:p>
          <a:p>
            <a:pPr>
              <a:buClr>
                <a:schemeClr val="bg2">
                  <a:lumMod val="10000"/>
                </a:schemeClr>
              </a:buClr>
            </a:pPr>
            <a:r>
              <a:rPr lang="en-US" sz="1400" b="1" dirty="0">
                <a:solidFill>
                  <a:schemeClr val="bg2">
                    <a:lumMod val="10000"/>
                  </a:schemeClr>
                </a:solidFill>
                <a:latin typeface="Times New Roman" panose="02020603050405020304" pitchFamily="18" charset="0"/>
                <a:cs typeface="Times New Roman" panose="02020603050405020304" pitchFamily="18" charset="0"/>
              </a:rPr>
              <a:t>Furthermore, XGBOOST performs better after PCA transformation, and it shows marginally better results in terms of RMSE | MSE, which are lower than those of other models, as well as R2 | Adj R2 scores, which are higher than those of other models.</a:t>
            </a:r>
          </a:p>
          <a:p>
            <a:pPr>
              <a:buClr>
                <a:schemeClr val="bg2">
                  <a:lumMod val="10000"/>
                </a:schemeClr>
              </a:buClr>
            </a:pPr>
            <a:endParaRPr lang="en-US" sz="1400" b="1" dirty="0">
              <a:solidFill>
                <a:schemeClr val="bg2">
                  <a:lumMod val="10000"/>
                </a:schemeClr>
              </a:solidFill>
              <a:latin typeface="Times New Roman" panose="02020603050405020304" pitchFamily="18" charset="0"/>
              <a:cs typeface="Times New Roman" panose="02020603050405020304" pitchFamily="18" charset="0"/>
            </a:endParaRPr>
          </a:p>
          <a:p>
            <a:pPr>
              <a:buClr>
                <a:schemeClr val="bg2">
                  <a:lumMod val="10000"/>
                </a:schemeClr>
              </a:buClr>
            </a:pPr>
            <a:r>
              <a:rPr lang="en-US" sz="1400" b="1" dirty="0">
                <a:solidFill>
                  <a:schemeClr val="bg2">
                    <a:lumMod val="10000"/>
                  </a:schemeClr>
                </a:solidFill>
                <a:latin typeface="Times New Roman" panose="02020603050405020304" pitchFamily="18" charset="0"/>
                <a:cs typeface="Times New Roman" panose="02020603050405020304" pitchFamily="18" charset="0"/>
              </a:rPr>
              <a:t>As a result, we can use the XGBOOST Regressor to achieve high prediction rates and lower error rates. It can also be improved by using finer-tuned hyperparameters.</a:t>
            </a:r>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4337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CC1DBE6-56C7-4CB1-B2AD-D50F819F887D}"/>
              </a:ext>
            </a:extLst>
          </p:cNvPr>
          <p:cNvSpPr>
            <a:spLocks noGrp="1"/>
          </p:cNvSpPr>
          <p:nvPr>
            <p:ph type="subTitle" idx="1"/>
          </p:nvPr>
        </p:nvSpPr>
        <p:spPr>
          <a:xfrm>
            <a:off x="0" y="426720"/>
            <a:ext cx="9144000" cy="4716780"/>
          </a:xfrm>
          <a:solidFill>
            <a:srgbClr val="C00000"/>
          </a:solidFill>
        </p:spPr>
        <p:txBody>
          <a:bodyPr/>
          <a:lstStyle/>
          <a:p>
            <a:endParaRPr lang="en-IN" sz="6600" dirty="0">
              <a:solidFill>
                <a:schemeClr val="bg2"/>
              </a:solidFill>
            </a:endParaRPr>
          </a:p>
          <a:p>
            <a:r>
              <a:rPr lang="en-IN" sz="8000" dirty="0">
                <a:solidFill>
                  <a:schemeClr val="bg2"/>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34695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714703"/>
          </a:xfrm>
        </p:spPr>
        <p:txBody>
          <a:bodyPr/>
          <a:lstStyle/>
          <a:p>
            <a:pPr lvl="0"/>
            <a:r>
              <a:rPr lang="en-IN" sz="3600" b="1" dirty="0">
                <a:latin typeface="Times New Roman" panose="02020603050405020304" pitchFamily="18" charset="0"/>
                <a:cs typeface="Times New Roman" panose="02020603050405020304" pitchFamily="18" charset="0"/>
              </a:rPr>
              <a:t>Introduction and Problem Statement</a:t>
            </a:r>
          </a:p>
        </p:txBody>
      </p:sp>
      <p:pic>
        <p:nvPicPr>
          <p:cNvPr id="4" name="Picture 2" descr="NYC Taxi Fare Prediction. Rider Fare Prediction in The Big Apple | by Allen  Kong | Towards Data Science">
            <a:extLst>
              <a:ext uri="{FF2B5EF4-FFF2-40B4-BE49-F238E27FC236}">
                <a16:creationId xmlns:a16="http://schemas.microsoft.com/office/drawing/2014/main" id="{C7AEA9FC-7FC1-A96F-F97E-99C67805DCFC}"/>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saturation sat="125000"/>
                    </a14:imgEffect>
                  </a14:imgLayer>
                </a14:imgProps>
              </a:ext>
              <a:ext uri="{28A0092B-C50C-407E-A947-70E740481C1C}">
                <a14:useLocalDpi xmlns:a14="http://schemas.microsoft.com/office/drawing/2010/main" val="0"/>
              </a:ext>
            </a:extLst>
          </a:blip>
          <a:srcRect/>
          <a:stretch>
            <a:fillRect/>
          </a:stretch>
        </p:blipFill>
        <p:spPr bwMode="auto">
          <a:xfrm>
            <a:off x="1001752" y="1122525"/>
            <a:ext cx="7090488" cy="325596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idx="1"/>
          </p:nvPr>
        </p:nvSpPr>
        <p:spPr>
          <a:xfrm>
            <a:off x="0" y="2929261"/>
            <a:ext cx="8922545" cy="1568228"/>
          </a:xfrm>
        </p:spPr>
        <p:txBody>
          <a:bodyPr/>
          <a:lstStyle/>
          <a:p>
            <a:pPr marL="114300" indent="0" algn="just">
              <a:lnSpc>
                <a:spcPct val="115000"/>
              </a:lnSpc>
              <a:spcAft>
                <a:spcPts val="1000"/>
              </a:spcAft>
              <a:buNone/>
            </a:pPr>
            <a:r>
              <a:rPr lang="en-US" sz="1400" b="1" dirty="0">
                <a:solidFill>
                  <a:schemeClr val="accent5">
                    <a:lumMod val="50000"/>
                  </a:schemeClr>
                </a:solidFill>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lgn="just">
              <a:lnSpc>
                <a:spcPct val="115000"/>
              </a:lnSpc>
              <a:spcAft>
                <a:spcPts val="1000"/>
              </a:spcAft>
              <a:buNone/>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task is to create a model that forecasts how long taxi rides will last overall in New York City. Your main dataset, which includes pickup time, geo-coordinates, the number of passengers, and several other variables, was made public by the NYC Taxi and Limousine Commission.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2">
            <a:extLst>
              <a:ext uri="{FF2B5EF4-FFF2-40B4-BE49-F238E27FC236}">
                <a16:creationId xmlns:a16="http://schemas.microsoft.com/office/drawing/2014/main" id="{E56AC282-489F-6BC1-94B7-49BA77CC7E99}"/>
              </a:ext>
            </a:extLst>
          </p:cNvPr>
          <p:cNvSpPr txBox="1">
            <a:spLocks/>
          </p:cNvSpPr>
          <p:nvPr/>
        </p:nvSpPr>
        <p:spPr>
          <a:xfrm>
            <a:off x="-1" y="930549"/>
            <a:ext cx="8922545" cy="17828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lgn="just">
              <a:lnSpc>
                <a:spcPct val="115000"/>
              </a:lnSpc>
              <a:spcAft>
                <a:spcPts val="1000"/>
              </a:spcAft>
              <a:buNone/>
            </a:pPr>
            <a:r>
              <a:rPr lang="en-US" sz="1400" b="1" dirty="0">
                <a:solidFill>
                  <a:schemeClr val="accent5">
                    <a:lumMod val="50000"/>
                  </a:schemeClr>
                </a:solidFill>
                <a:latin typeface="Times New Roman" panose="02020603050405020304" pitchFamily="18" charset="0"/>
                <a:ea typeface="Calibri" panose="020F0502020204030204" pitchFamily="34" charset="0"/>
                <a:cs typeface="Times New Roman" panose="02020603050405020304" pitchFamily="18" charset="0"/>
              </a:rPr>
              <a:t>Introduction:</a:t>
            </a:r>
            <a:endParaRPr lang="en-US" sz="1200" b="1" dirty="0">
              <a:solidFill>
                <a:schemeClr val="accent5">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114300" indent="0" algn="just">
              <a:lnSpc>
                <a:spcPct val="115000"/>
              </a:lnSpc>
              <a:spcAft>
                <a:spcPts val="1000"/>
              </a:spcAft>
              <a:buNone/>
            </a:pPr>
            <a:r>
              <a:rPr lang="en-IN" sz="1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There are numerous ways to get from one place in a city to another, but the taxi trip has more uses than any other mode of transportation in urban areas. When given the necessary set of parameters that influence trip duration, it becomes extremely important to analyse and forecast trip duration between two points in the city. The project serves as an appropriate way to understand the traffic system in New York City in order to provide a good taxi service and integrate it with the current transportation system. Predictions are made taking into account variables like pick-up latitude, pick-up longitude, drop-off latitude, drop-off longitude, etc.</a:t>
            </a:r>
            <a:endParaRPr lang="en-IN" sz="1400" dirty="0">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Arial"/>
              <a:buNone/>
            </a:pPr>
            <a:endParaRPr lang="en-US"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4898F-29FE-49AE-4596-E2B01F0EB184}"/>
              </a:ext>
            </a:extLst>
          </p:cNvPr>
          <p:cNvSpPr>
            <a:spLocks noGrp="1"/>
          </p:cNvSpPr>
          <p:nvPr>
            <p:ph type="title"/>
          </p:nvPr>
        </p:nvSpPr>
        <p:spPr>
          <a:xfrm>
            <a:off x="381129" y="0"/>
            <a:ext cx="2956304" cy="572700"/>
          </a:xfrm>
        </p:spPr>
        <p:txBody>
          <a:bodyPr/>
          <a:lstStyle/>
          <a:p>
            <a:r>
              <a:rPr lang="en-IN" sz="2800" b="1" u="sng" dirty="0">
                <a:solidFill>
                  <a:srgbClr val="C00000"/>
                </a:solidFill>
                <a:latin typeface="Times New Roman" panose="02020603050405020304" pitchFamily="18" charset="0"/>
                <a:cs typeface="Times New Roman" panose="02020603050405020304" pitchFamily="18" charset="0"/>
              </a:rPr>
              <a:t>Data Exploration</a:t>
            </a:r>
            <a:r>
              <a:rPr lang="en-US" sz="2800" b="1" dirty="0">
                <a:solidFill>
                  <a:srgbClr val="C00000"/>
                </a:solidFill>
                <a:latin typeface="Ebrima" pitchFamily="2" charset="0"/>
                <a:ea typeface="Ebrima" pitchFamily="2" charset="0"/>
                <a:cs typeface="Ebrima" pitchFamily="2" charset="0"/>
              </a:rPr>
              <a:t>:</a:t>
            </a:r>
            <a:br>
              <a:rPr lang="en-IN" sz="2800" b="1" dirty="0">
                <a:solidFill>
                  <a:srgbClr val="C00000"/>
                </a:solidFill>
                <a:latin typeface="Times New Roman" panose="02020603050405020304" pitchFamily="18" charset="0"/>
                <a:ea typeface="Ebrima" pitchFamily="2" charset="0"/>
                <a:cs typeface="Times New Roman" panose="02020603050405020304" pitchFamily="18" charset="0"/>
              </a:rPr>
            </a:br>
            <a:endParaRPr lang="en-IN" dirty="0">
              <a:solidFill>
                <a:srgbClr val="C00000"/>
              </a:solidFill>
            </a:endParaRPr>
          </a:p>
        </p:txBody>
      </p:sp>
      <p:sp>
        <p:nvSpPr>
          <p:cNvPr id="3" name="Text Placeholder 2">
            <a:extLst>
              <a:ext uri="{FF2B5EF4-FFF2-40B4-BE49-F238E27FC236}">
                <a16:creationId xmlns:a16="http://schemas.microsoft.com/office/drawing/2014/main" id="{253104F1-F1B4-3C2E-B565-42EFB4B2DDCB}"/>
              </a:ext>
            </a:extLst>
          </p:cNvPr>
          <p:cNvSpPr>
            <a:spLocks noGrp="1"/>
          </p:cNvSpPr>
          <p:nvPr>
            <p:ph type="body" idx="1"/>
          </p:nvPr>
        </p:nvSpPr>
        <p:spPr>
          <a:xfrm>
            <a:off x="60960" y="1146710"/>
            <a:ext cx="4382220" cy="3145205"/>
          </a:xfrm>
        </p:spPr>
        <p:style>
          <a:lnRef idx="1">
            <a:schemeClr val="accent5"/>
          </a:lnRef>
          <a:fillRef idx="2">
            <a:schemeClr val="accent5"/>
          </a:fillRef>
          <a:effectRef idx="1">
            <a:schemeClr val="accent5"/>
          </a:effectRef>
          <a:fontRef idx="minor">
            <a:schemeClr val="dk1"/>
          </a:fontRef>
        </p:style>
        <p:txBody>
          <a:bodyPr/>
          <a:lstStyle/>
          <a:p>
            <a:pPr marL="139700" indent="0">
              <a:buNone/>
            </a:pPr>
            <a:r>
              <a:rPr lang="en-IN" b="1" dirty="0">
                <a:solidFill>
                  <a:schemeClr val="accent2">
                    <a:lumMod val="90000"/>
                    <a:lumOff val="10000"/>
                  </a:schemeClr>
                </a:solidFill>
                <a:latin typeface="Times New Roman" panose="02020603050405020304" pitchFamily="18" charset="0"/>
                <a:cs typeface="Times New Roman" panose="02020603050405020304" pitchFamily="18" charset="0"/>
              </a:rPr>
              <a:t>Dataset fil format</a:t>
            </a:r>
            <a:r>
              <a:rPr lang="en-IN" dirty="0">
                <a:solidFill>
                  <a:schemeClr val="accent2">
                    <a:lumMod val="90000"/>
                    <a:lumOff val="10000"/>
                  </a:schemeClr>
                </a:solidFill>
                <a:latin typeface="Times New Roman" panose="02020603050405020304" pitchFamily="18" charset="0"/>
                <a:cs typeface="Times New Roman" panose="02020603050405020304" pitchFamily="18" charset="0"/>
              </a:rPr>
              <a:t>: CSV(Comma Separated) file is used</a:t>
            </a:r>
          </a:p>
          <a:p>
            <a:pPr marL="139700" indent="0">
              <a:buNone/>
            </a:pPr>
            <a:endParaRPr lang="en-IN" dirty="0">
              <a:solidFill>
                <a:schemeClr val="accent2">
                  <a:lumMod val="90000"/>
                  <a:lumOff val="10000"/>
                </a:schemeClr>
              </a:solidFill>
              <a:latin typeface="Times New Roman" panose="02020603050405020304" pitchFamily="18" charset="0"/>
              <a:cs typeface="Times New Roman" panose="02020603050405020304" pitchFamily="18" charset="0"/>
            </a:endParaRPr>
          </a:p>
          <a:p>
            <a:pPr marL="139700" indent="0">
              <a:buNone/>
            </a:pPr>
            <a:r>
              <a:rPr lang="en-IN" b="1" dirty="0">
                <a:solidFill>
                  <a:schemeClr val="accent2">
                    <a:lumMod val="90000"/>
                    <a:lumOff val="10000"/>
                  </a:schemeClr>
                </a:solidFill>
                <a:latin typeface="Times New Roman" panose="02020603050405020304" pitchFamily="18" charset="0"/>
                <a:cs typeface="Times New Roman" panose="02020603050405020304" pitchFamily="18" charset="0"/>
              </a:rPr>
              <a:t>Name of the data-source file </a:t>
            </a:r>
            <a:r>
              <a:rPr lang="en-IN" dirty="0">
                <a:solidFill>
                  <a:schemeClr val="accent2">
                    <a:lumMod val="90000"/>
                    <a:lumOff val="10000"/>
                  </a:schemeClr>
                </a:solidFill>
                <a:latin typeface="Times New Roman" panose="02020603050405020304" pitchFamily="18" charset="0"/>
                <a:cs typeface="Times New Roman" panose="02020603050405020304" pitchFamily="18" charset="0"/>
              </a:rPr>
              <a:t>: </a:t>
            </a:r>
            <a:r>
              <a:rPr lang="en-US" dirty="0">
                <a:solidFill>
                  <a:schemeClr val="accent2">
                    <a:lumMod val="90000"/>
                    <a:lumOff val="10000"/>
                  </a:schemeClr>
                </a:solidFill>
                <a:latin typeface="Times New Roman" panose="02020603050405020304" pitchFamily="18" charset="0"/>
                <a:ea typeface="Ebrima" pitchFamily="2" charset="0"/>
                <a:cs typeface="Times New Roman" panose="02020603050405020304" pitchFamily="18" charset="0"/>
              </a:rPr>
              <a:t>NYC Taxi Data.csv</a:t>
            </a:r>
          </a:p>
          <a:p>
            <a:pPr marL="139700" indent="0">
              <a:buNone/>
            </a:pPr>
            <a:endParaRPr lang="en-US" dirty="0">
              <a:solidFill>
                <a:schemeClr val="accent2">
                  <a:lumMod val="90000"/>
                  <a:lumOff val="10000"/>
                </a:schemeClr>
              </a:solidFill>
              <a:latin typeface="Times New Roman" panose="02020603050405020304" pitchFamily="18" charset="0"/>
              <a:ea typeface="Ebrima" pitchFamily="2" charset="0"/>
              <a:cs typeface="Times New Roman" panose="02020603050405020304" pitchFamily="18" charset="0"/>
            </a:endParaRPr>
          </a:p>
          <a:p>
            <a:pPr marL="139700" indent="0">
              <a:buNone/>
            </a:pPr>
            <a:r>
              <a:rPr kumimoji="0" lang="en-US" altLang="en-US" sz="1400" b="1"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Number of columns </a:t>
            </a:r>
            <a:r>
              <a:rPr kumimoji="0" lang="en-US" altLang="en-US" sz="1400"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 11 </a:t>
            </a:r>
          </a:p>
          <a:p>
            <a:pPr marL="139700" indent="0">
              <a:buNone/>
            </a:pPr>
            <a:endParaRPr lang="en-US" altLang="en-US" dirty="0">
              <a:solidFill>
                <a:schemeClr val="accent2">
                  <a:lumMod val="90000"/>
                  <a:lumOff val="10000"/>
                </a:schemeClr>
              </a:solidFill>
              <a:latin typeface="Times New Roman" panose="02020603050405020304" pitchFamily="18" charset="0"/>
              <a:cs typeface="Times New Roman" panose="02020603050405020304" pitchFamily="18" charset="0"/>
            </a:endParaRPr>
          </a:p>
          <a:p>
            <a:pPr marL="139700" indent="0">
              <a:buNone/>
            </a:pPr>
            <a:r>
              <a:rPr lang="en-US" altLang="en-US" b="1" dirty="0">
                <a:solidFill>
                  <a:schemeClr val="accent2">
                    <a:lumMod val="90000"/>
                    <a:lumOff val="10000"/>
                  </a:schemeClr>
                </a:solidFill>
                <a:latin typeface="Times New Roman" panose="02020603050405020304" pitchFamily="18" charset="0"/>
                <a:cs typeface="Times New Roman" panose="02020603050405020304" pitchFamily="18" charset="0"/>
              </a:rPr>
              <a:t>N</a:t>
            </a:r>
            <a:r>
              <a:rPr kumimoji="0" lang="en-US" altLang="en-US" sz="1400" b="1"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umber of rows </a:t>
            </a:r>
            <a:r>
              <a:rPr kumimoji="0" lang="en-US" altLang="en-US" sz="1400"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 1458644</a:t>
            </a:r>
            <a:r>
              <a:rPr kumimoji="0" lang="en-US" altLang="en-US" sz="800"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 </a:t>
            </a:r>
          </a:p>
          <a:p>
            <a:pPr marL="139700" indent="0">
              <a:buNone/>
            </a:pPr>
            <a:endParaRPr kumimoji="0" lang="en-US" altLang="en-US" sz="800"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endParaRPr>
          </a:p>
          <a:p>
            <a:pPr marL="139700" indent="0">
              <a:buNone/>
            </a:pPr>
            <a:endParaRPr lang="en-US" altLang="en-US" sz="800" dirty="0">
              <a:solidFill>
                <a:schemeClr val="accent2">
                  <a:lumMod val="90000"/>
                  <a:lumOff val="10000"/>
                </a:schemeClr>
              </a:solidFill>
              <a:latin typeface="Times New Roman" panose="02020603050405020304" pitchFamily="18" charset="0"/>
              <a:cs typeface="Times New Roman" panose="02020603050405020304" pitchFamily="18" charset="0"/>
            </a:endParaRPr>
          </a:p>
          <a:p>
            <a:pPr marL="139700" indent="0">
              <a:buNone/>
            </a:pPr>
            <a:r>
              <a:rPr lang="en-US" altLang="en-US" b="1" dirty="0">
                <a:solidFill>
                  <a:schemeClr val="accent2">
                    <a:lumMod val="90000"/>
                    <a:lumOff val="10000"/>
                  </a:schemeClr>
                </a:solidFill>
                <a:latin typeface="Times New Roman" panose="02020603050405020304" pitchFamily="18" charset="0"/>
                <a:cs typeface="Times New Roman" panose="02020603050405020304" pitchFamily="18" charset="0"/>
              </a:rPr>
              <a:t>N</a:t>
            </a:r>
            <a:r>
              <a:rPr kumimoji="0" lang="en-US" altLang="en-US" b="1"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umber of Numerical columns are: </a:t>
            </a:r>
            <a:r>
              <a:rPr kumimoji="0" lang="en-US" altLang="en-US"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7 </a:t>
            </a:r>
          </a:p>
          <a:p>
            <a:pPr marL="139700" indent="0">
              <a:buNone/>
            </a:pPr>
            <a:endParaRPr lang="en-US" altLang="en-US" b="1" dirty="0">
              <a:solidFill>
                <a:schemeClr val="accent2">
                  <a:lumMod val="90000"/>
                  <a:lumOff val="10000"/>
                </a:schemeClr>
              </a:solidFill>
              <a:latin typeface="Times New Roman" panose="02020603050405020304" pitchFamily="18" charset="0"/>
              <a:cs typeface="Times New Roman" panose="02020603050405020304" pitchFamily="18" charset="0"/>
            </a:endParaRPr>
          </a:p>
          <a:p>
            <a:pPr marL="139700" indent="0">
              <a:buNone/>
            </a:pPr>
            <a:r>
              <a:rPr lang="en-US" altLang="en-US" b="1" dirty="0">
                <a:solidFill>
                  <a:schemeClr val="accent2">
                    <a:lumMod val="90000"/>
                    <a:lumOff val="10000"/>
                  </a:schemeClr>
                </a:solidFill>
                <a:latin typeface="Times New Roman" panose="02020603050405020304" pitchFamily="18" charset="0"/>
                <a:cs typeface="Times New Roman" panose="02020603050405020304" pitchFamily="18" charset="0"/>
              </a:rPr>
              <a:t>N</a:t>
            </a:r>
            <a:r>
              <a:rPr kumimoji="0" lang="en-US" altLang="en-US" b="1"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umber of Categorical columns are: </a:t>
            </a:r>
            <a:r>
              <a:rPr kumimoji="0" lang="en-US" altLang="en-US"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2</a:t>
            </a:r>
            <a:r>
              <a:rPr kumimoji="0" lang="en-US" altLang="en-US" b="1"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 </a:t>
            </a:r>
          </a:p>
          <a:p>
            <a:pPr marL="139700" indent="0">
              <a:buNone/>
            </a:pPr>
            <a:endParaRPr kumimoji="0" lang="en-US" altLang="en-US" sz="800"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endParaRPr>
          </a:p>
          <a:p>
            <a:pPr marL="139700" indent="0">
              <a:buNone/>
            </a:pPr>
            <a:endParaRPr kumimoji="0" lang="en-US" altLang="en-US" sz="3200"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endParaRPr>
          </a:p>
          <a:p>
            <a:pPr marL="139700" indent="0">
              <a:buNone/>
            </a:pPr>
            <a:endParaRPr lang="en-IN" dirty="0">
              <a:solidFill>
                <a:schemeClr val="accent2">
                  <a:lumMod val="90000"/>
                  <a:lumOff val="10000"/>
                </a:schemeClr>
              </a:solidFill>
              <a:latin typeface="Times New Roman" panose="02020603050405020304" pitchFamily="18" charset="0"/>
              <a:cs typeface="Times New Roman" panose="02020603050405020304" pitchFamily="18" charset="0"/>
            </a:endParaRPr>
          </a:p>
          <a:p>
            <a:endParaRPr lang="en-IN" dirty="0">
              <a:solidFill>
                <a:schemeClr val="accent2">
                  <a:lumMod val="90000"/>
                  <a:lumOff val="10000"/>
                </a:schemeClr>
              </a:solidFill>
              <a:latin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4F313ED4-2629-9320-9632-10EB3CAD13B3}"/>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Placeholder 2">
            <a:extLst>
              <a:ext uri="{FF2B5EF4-FFF2-40B4-BE49-F238E27FC236}">
                <a16:creationId xmlns:a16="http://schemas.microsoft.com/office/drawing/2014/main" id="{A5870717-2D2E-45B7-B932-F86C9BAC26D9}"/>
              </a:ext>
            </a:extLst>
          </p:cNvPr>
          <p:cNvSpPr txBox="1">
            <a:spLocks/>
          </p:cNvSpPr>
          <p:nvPr/>
        </p:nvSpPr>
        <p:spPr>
          <a:xfrm>
            <a:off x="4443180" y="1146710"/>
            <a:ext cx="4639860" cy="3145205"/>
          </a:xfrm>
          <a:prstGeom prst="rect">
            <a:avLst/>
          </a:prstGeom>
        </p:spPr>
        <p:style>
          <a:lnRef idx="1">
            <a:schemeClr val="accent5"/>
          </a:lnRef>
          <a:fillRef idx="2">
            <a:schemeClr val="accent5"/>
          </a:fillRef>
          <a:effectRef idx="1">
            <a:schemeClr val="accent5"/>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IN" altLang="en-US" b="1"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rPr>
              <a:t>Missing Values in the dataset</a:t>
            </a:r>
          </a:p>
          <a:p>
            <a:pPr marL="0" marR="0" lvl="0" indent="0" algn="l" defTabSz="914400" rtl="0" eaLnBrk="0" fontAlgn="base" latinLnBrk="0" hangingPunct="0">
              <a:lnSpc>
                <a:spcPct val="100000"/>
              </a:lnSpc>
              <a:spcBef>
                <a:spcPct val="0"/>
              </a:spcBef>
              <a:spcAft>
                <a:spcPct val="0"/>
              </a:spcAft>
              <a:buClrTx/>
              <a:buSzTx/>
              <a:buFontTx/>
              <a:buNone/>
              <a:tabLst/>
            </a:pPr>
            <a:endParaRPr lang="en-US"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i="0" dirty="0">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b="1" dirty="0">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b="1" dirty="0">
                <a:solidFill>
                  <a:schemeClr val="accent2">
                    <a:lumMod val="90000"/>
                    <a:lumOff val="10000"/>
                  </a:schemeClr>
                </a:solidFill>
                <a:latin typeface="Times New Roman" panose="02020603050405020304" pitchFamily="18" charset="0"/>
                <a:cs typeface="Times New Roman" panose="02020603050405020304" pitchFamily="18" charset="0"/>
              </a:rPr>
              <a:t>N</a:t>
            </a:r>
            <a:r>
              <a:rPr lang="en-US" b="1" i="0" dirty="0">
                <a:solidFill>
                  <a:schemeClr val="accent2">
                    <a:lumMod val="90000"/>
                    <a:lumOff val="10000"/>
                  </a:schemeClr>
                </a:solidFill>
                <a:effectLst/>
                <a:latin typeface="Times New Roman" panose="02020603050405020304" pitchFamily="18" charset="0"/>
                <a:cs typeface="Times New Roman" panose="02020603050405020304" pitchFamily="18" charset="0"/>
              </a:rPr>
              <a:t>o missing value</a:t>
            </a:r>
            <a:r>
              <a:rPr lang="en-US" b="0" i="0" dirty="0">
                <a:solidFill>
                  <a:schemeClr val="accent2">
                    <a:lumMod val="90000"/>
                    <a:lumOff val="10000"/>
                  </a:schemeClr>
                </a:solidFill>
                <a:effectLst/>
                <a:latin typeface="Times New Roman" panose="02020603050405020304" pitchFamily="18" charset="0"/>
                <a:cs typeface="Times New Roman" panose="02020603050405020304" pitchFamily="18" charset="0"/>
              </a:rPr>
              <a:t> in any feature of our data.</a:t>
            </a:r>
            <a:endParaRPr kumimoji="0" lang="en-US" altLang="en-US" b="0" i="0" u="none" strike="noStrike" cap="none" normalizeH="0" baseline="0" dirty="0">
              <a:ln>
                <a:noFill/>
              </a:ln>
              <a:solidFill>
                <a:schemeClr val="accent2">
                  <a:lumMod val="90000"/>
                  <a:lumOff val="10000"/>
                </a:schemeClr>
              </a:solidFill>
              <a:effectLst/>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6851C726-37F6-66D2-D572-53284194888E}"/>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852520" y="1606792"/>
            <a:ext cx="1882140" cy="2225040"/>
          </a:xfrm>
          <a:prstGeom prst="rect">
            <a:avLst/>
          </a:prstGeom>
        </p:spPr>
      </p:pic>
    </p:spTree>
    <p:extLst>
      <p:ext uri="{BB962C8B-B14F-4D97-AF65-F5344CB8AC3E}">
        <p14:creationId xmlns:p14="http://schemas.microsoft.com/office/powerpoint/2010/main" val="76791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F840E-CCBB-FCAD-3193-4DE0DA0E3638}"/>
              </a:ext>
            </a:extLst>
          </p:cNvPr>
          <p:cNvSpPr>
            <a:spLocks noGrp="1"/>
          </p:cNvSpPr>
          <p:nvPr>
            <p:ph type="ctrTitle"/>
          </p:nvPr>
        </p:nvSpPr>
        <p:spPr>
          <a:xfrm>
            <a:off x="0" y="0"/>
            <a:ext cx="5730960" cy="609600"/>
          </a:xfrm>
        </p:spPr>
        <p:txBody>
          <a:bodyPr/>
          <a:lstStyle/>
          <a:p>
            <a:pPr algn="l"/>
            <a:r>
              <a:rPr lang="en-IN" sz="3000" b="1" dirty="0">
                <a:latin typeface="Times New Roman" panose="02020603050405020304" pitchFamily="18" charset="0"/>
                <a:cs typeface="Times New Roman" panose="02020603050405020304" pitchFamily="18" charset="0"/>
              </a:rPr>
              <a:t>Dataset Summary</a:t>
            </a:r>
          </a:p>
        </p:txBody>
      </p:sp>
      <p:sp>
        <p:nvSpPr>
          <p:cNvPr id="4" name="Text Placeholder 3">
            <a:extLst>
              <a:ext uri="{FF2B5EF4-FFF2-40B4-BE49-F238E27FC236}">
                <a16:creationId xmlns:a16="http://schemas.microsoft.com/office/drawing/2014/main" id="{8236AA24-90CA-E241-9623-CF6627A4615D}"/>
              </a:ext>
            </a:extLst>
          </p:cNvPr>
          <p:cNvSpPr txBox="1">
            <a:spLocks/>
          </p:cNvSpPr>
          <p:nvPr/>
        </p:nvSpPr>
        <p:spPr>
          <a:xfrm>
            <a:off x="53340" y="732765"/>
            <a:ext cx="4518660" cy="4342155"/>
          </a:xfrm>
          <a:prstGeom prst="rect">
            <a:avLst/>
          </a:prstGeom>
        </p:spPr>
        <p:style>
          <a:lnRef idx="3">
            <a:schemeClr val="lt1"/>
          </a:lnRef>
          <a:fillRef idx="1">
            <a:schemeClr val="accent4"/>
          </a:fillRef>
          <a:effectRef idx="1">
            <a:schemeClr val="accent4"/>
          </a:effectRef>
          <a:fontRef idx="minor">
            <a:schemeClr val="lt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000"/>
              </a:spcAft>
              <a:buSzPts val="1000"/>
              <a:tabLst>
                <a:tab pos="457200" algn="l"/>
              </a:tabLst>
            </a:pPr>
            <a:r>
              <a:rPr lang="en-IN" sz="1600" b="1" dirty="0">
                <a:solidFill>
                  <a:schemeClr val="bg2">
                    <a:lumMod val="25000"/>
                  </a:schemeClr>
                </a:solidFill>
                <a:latin typeface="Times New Roman" panose="02020603050405020304" pitchFamily="18" charset="0"/>
                <a:ea typeface="Calibri" panose="020F0502020204030204" pitchFamily="34" charset="0"/>
                <a:cs typeface="Times New Roman" panose="02020603050405020304" pitchFamily="18" charset="0"/>
              </a:rPr>
              <a:t>Feature Columns / Variables:</a:t>
            </a:r>
            <a:endParaRPr lang="en-IN" sz="1600" b="1"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1000"/>
              </a:spcAft>
              <a:buSzPts val="1000"/>
              <a:tabLst>
                <a:tab pos="457200" algn="l"/>
              </a:tabLst>
            </a:pPr>
            <a:r>
              <a:rPr lang="en-IN" sz="1600" b="1" dirty="0">
                <a:latin typeface="Times New Roman" panose="02020603050405020304" pitchFamily="18" charset="0"/>
                <a:ea typeface="Times New Roman" panose="02020603050405020304" pitchFamily="18" charset="0"/>
                <a:cs typeface="Times New Roman" panose="02020603050405020304" pitchFamily="18" charset="0"/>
              </a:rPr>
              <a:t>id</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a unique identifier for each trip</a:t>
            </a: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vendor_id</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a code indicating the provider associated with the trip record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pickup_datetime</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date and time when the meter was engaged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dropoff_datetime</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date and time when the meter was disengaged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passenger_count</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the number of passengers in the vehicle (driver entered value)</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pickup_longitude</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the longitude where the meter was engaged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pickup_latitude</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the latitude where the meter was engaged</a:t>
            </a:r>
            <a:endParaRPr lang="en-IN" sz="1600" dirty="0"/>
          </a:p>
        </p:txBody>
      </p:sp>
      <p:sp>
        <p:nvSpPr>
          <p:cNvPr id="5" name="Text Placeholder 3">
            <a:extLst>
              <a:ext uri="{FF2B5EF4-FFF2-40B4-BE49-F238E27FC236}">
                <a16:creationId xmlns:a16="http://schemas.microsoft.com/office/drawing/2014/main" id="{FDCE9CAD-2577-8ACF-3CC5-F36C8F7B0AC5}"/>
              </a:ext>
            </a:extLst>
          </p:cNvPr>
          <p:cNvSpPr txBox="1">
            <a:spLocks/>
          </p:cNvSpPr>
          <p:nvPr/>
        </p:nvSpPr>
        <p:spPr>
          <a:xfrm>
            <a:off x="4572000" y="732764"/>
            <a:ext cx="4518660" cy="4342155"/>
          </a:xfrm>
          <a:prstGeom prst="rect">
            <a:avLst/>
          </a:prstGeom>
        </p:spPr>
        <p:style>
          <a:lnRef idx="3">
            <a:schemeClr val="lt1"/>
          </a:lnRef>
          <a:fillRef idx="1">
            <a:schemeClr val="accent6"/>
          </a:fillRef>
          <a:effectRef idx="1">
            <a:schemeClr val="accent6"/>
          </a:effectRef>
          <a:fontRef idx="minor">
            <a:schemeClr val="lt1"/>
          </a:fontRef>
        </p:style>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000"/>
              </a:spcAft>
              <a:buSzPts val="1000"/>
              <a:tabLst>
                <a:tab pos="457200" algn="l"/>
              </a:tabLst>
            </a:pPr>
            <a:r>
              <a:rPr lang="en-IN" sz="1600" b="1" dirty="0">
                <a:solidFill>
                  <a:schemeClr val="bg2">
                    <a:lumMod val="25000"/>
                  </a:schemeClr>
                </a:solidFill>
                <a:latin typeface="Times New Roman" panose="02020603050405020304" pitchFamily="18" charset="0"/>
                <a:ea typeface="Calibri" panose="020F0502020204030204" pitchFamily="34" charset="0"/>
                <a:cs typeface="Times New Roman" panose="02020603050405020304" pitchFamily="18" charset="0"/>
              </a:rPr>
              <a:t>Feature Columns / Variables:</a:t>
            </a:r>
            <a:endParaRPr lang="en-IN" sz="1600" b="1" dirty="0">
              <a:latin typeface="Times New Roman" panose="02020603050405020304" pitchFamily="18" charset="0"/>
              <a:ea typeface="Times New Roman" panose="02020603050405020304" pitchFamily="18"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dropoff_longitude</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the longitude where the meter was disengaged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dropoff_latitude</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the latitude where the meter was disengaged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store_and_fwd_flag</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This flag indicates whether the trip record was held in vehicle memory before sending to the vendor because the vehicle did not have a connection to the server - Y=store and forward; N=not a store and forward trip</a:t>
            </a:r>
          </a:p>
          <a:p>
            <a:pPr>
              <a:spcAft>
                <a:spcPts val="1000"/>
              </a:spcAft>
              <a:buSzPts val="1000"/>
              <a:tabLst>
                <a:tab pos="457200" algn="l"/>
              </a:tabLst>
            </a:pPr>
            <a:r>
              <a:rPr lang="en-IN" sz="1800" b="1" dirty="0">
                <a:solidFill>
                  <a:schemeClr val="bg2">
                    <a:lumMod val="25000"/>
                  </a:schemeClr>
                </a:solidFill>
                <a:latin typeface="Times New Roman" panose="02020603050405020304" pitchFamily="18" charset="0"/>
                <a:ea typeface="Calibri" panose="020F0502020204030204" pitchFamily="34" charset="0"/>
                <a:cs typeface="Times New Roman" panose="02020603050405020304" pitchFamily="18" charset="0"/>
              </a:rPr>
              <a:t>Target Column/Variable:</a:t>
            </a:r>
            <a:endParaRPr lang="en-IN" b="1" dirty="0">
              <a:solidFill>
                <a:schemeClr val="bg2">
                  <a:lumMod val="25000"/>
                </a:schemeClr>
              </a:solidFill>
              <a:latin typeface="Calibri" panose="020F0502020204030204" pitchFamily="34" charset="0"/>
              <a:ea typeface="Calibri" panose="020F0502020204030204" pitchFamily="34" charset="0"/>
              <a:cs typeface="Times New Roman" panose="02020603050405020304" pitchFamily="18" charset="0"/>
            </a:endParaRPr>
          </a:p>
          <a:p>
            <a:pPr>
              <a:spcAft>
                <a:spcPts val="1000"/>
              </a:spcAft>
              <a:buSzPts val="1000"/>
              <a:tabLst>
                <a:tab pos="457200" algn="l"/>
              </a:tabLst>
            </a:pPr>
            <a:r>
              <a:rPr lang="en-IN" sz="1600" b="1" dirty="0" err="1">
                <a:latin typeface="Times New Roman" panose="02020603050405020304" pitchFamily="18" charset="0"/>
                <a:ea typeface="Times New Roman" panose="02020603050405020304" pitchFamily="18" charset="0"/>
                <a:cs typeface="Times New Roman" panose="02020603050405020304" pitchFamily="18" charset="0"/>
              </a:rPr>
              <a:t>trip_duration</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 duration of the trip in seconds.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0847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10177-17F5-98E5-B495-9F32286BE034}"/>
              </a:ext>
            </a:extLst>
          </p:cNvPr>
          <p:cNvSpPr>
            <a:spLocks noGrp="1"/>
          </p:cNvSpPr>
          <p:nvPr>
            <p:ph type="title"/>
          </p:nvPr>
        </p:nvSpPr>
        <p:spPr>
          <a:xfrm>
            <a:off x="381000" y="38002"/>
            <a:ext cx="6851820" cy="572700"/>
          </a:xfrm>
        </p:spPr>
        <p:txBody>
          <a:bodyPr/>
          <a:lstStyle/>
          <a:p>
            <a:r>
              <a:rPr lang="en-IN" sz="2400" b="1" dirty="0">
                <a:latin typeface="Times New Roman" panose="02020603050405020304" pitchFamily="18" charset="0"/>
                <a:cs typeface="Times New Roman" panose="02020603050405020304" pitchFamily="18" charset="0"/>
              </a:rPr>
              <a:t>Unique Values and Five Point Statistical Summary</a:t>
            </a:r>
          </a:p>
        </p:txBody>
      </p:sp>
      <p:sp>
        <p:nvSpPr>
          <p:cNvPr id="3" name="Text Placeholder 2">
            <a:extLst>
              <a:ext uri="{FF2B5EF4-FFF2-40B4-BE49-F238E27FC236}">
                <a16:creationId xmlns:a16="http://schemas.microsoft.com/office/drawing/2014/main" id="{2899191C-57D1-D6B7-A404-B398FCE0CD09}"/>
              </a:ext>
            </a:extLst>
          </p:cNvPr>
          <p:cNvSpPr>
            <a:spLocks noGrp="1"/>
          </p:cNvSpPr>
          <p:nvPr>
            <p:ph type="body" idx="1"/>
          </p:nvPr>
        </p:nvSpPr>
        <p:spPr>
          <a:xfrm>
            <a:off x="60960" y="863550"/>
            <a:ext cx="9029700" cy="3388410"/>
          </a:xfrm>
        </p:spPr>
        <p:style>
          <a:lnRef idx="1">
            <a:schemeClr val="accent5"/>
          </a:lnRef>
          <a:fillRef idx="2">
            <a:schemeClr val="accent5"/>
          </a:fillRef>
          <a:effectRef idx="1">
            <a:schemeClr val="accent5"/>
          </a:effectRef>
          <a:fontRef idx="minor">
            <a:schemeClr val="dk1"/>
          </a:fontRef>
        </p:style>
        <p:txBody>
          <a:bodyPr/>
          <a:lstStyle/>
          <a:p>
            <a:endParaRPr lang="en-IN" dirty="0"/>
          </a:p>
        </p:txBody>
      </p:sp>
      <p:pic>
        <p:nvPicPr>
          <p:cNvPr id="5" name="Picture 4">
            <a:extLst>
              <a:ext uri="{FF2B5EF4-FFF2-40B4-BE49-F238E27FC236}">
                <a16:creationId xmlns:a16="http://schemas.microsoft.com/office/drawing/2014/main" id="{689C287A-792C-607A-F801-B818440C752A}"/>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9070" y="952500"/>
            <a:ext cx="2903220" cy="3238500"/>
          </a:xfrm>
          <a:prstGeom prst="rect">
            <a:avLst/>
          </a:prstGeom>
        </p:spPr>
      </p:pic>
      <p:pic>
        <p:nvPicPr>
          <p:cNvPr id="7" name="Picture 6">
            <a:extLst>
              <a:ext uri="{FF2B5EF4-FFF2-40B4-BE49-F238E27FC236}">
                <a16:creationId xmlns:a16="http://schemas.microsoft.com/office/drawing/2014/main" id="{ACC12BE4-F82C-EC45-14B2-E5D3D5499171}"/>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323539" y="1547146"/>
            <a:ext cx="5641391" cy="1767554"/>
          </a:xfrm>
          <a:prstGeom prst="rect">
            <a:avLst/>
          </a:prstGeom>
        </p:spPr>
      </p:pic>
    </p:spTree>
    <p:extLst>
      <p:ext uri="{BB962C8B-B14F-4D97-AF65-F5344CB8AC3E}">
        <p14:creationId xmlns:p14="http://schemas.microsoft.com/office/powerpoint/2010/main" val="3739977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15BF-0F5D-3D8B-B5A5-173BE384FD26}"/>
              </a:ext>
            </a:extLst>
          </p:cNvPr>
          <p:cNvSpPr>
            <a:spLocks noGrp="1"/>
          </p:cNvSpPr>
          <p:nvPr>
            <p:ph type="title"/>
          </p:nvPr>
        </p:nvSpPr>
        <p:spPr>
          <a:xfrm>
            <a:off x="265155" y="15240"/>
            <a:ext cx="4206240" cy="572700"/>
          </a:xfrm>
        </p:spPr>
        <p:txBody>
          <a:bodyPr/>
          <a:lstStyle/>
          <a:p>
            <a:r>
              <a:rPr lang="en-IN" sz="3200" b="1" dirty="0">
                <a:solidFill>
                  <a:srgbClr val="C00000"/>
                </a:solidFill>
                <a:latin typeface="Times New Roman" panose="02020603050405020304" pitchFamily="18" charset="0"/>
                <a:cs typeface="Times New Roman" panose="02020603050405020304" pitchFamily="18" charset="0"/>
              </a:rPr>
              <a:t>Analysis Methodology</a:t>
            </a:r>
            <a:br>
              <a:rPr lang="en-IN" sz="3200" b="1" dirty="0">
                <a:solidFill>
                  <a:srgbClr val="C00000"/>
                </a:solidFill>
                <a:latin typeface="Times New Roman" panose="02020603050405020304" pitchFamily="18" charset="0"/>
                <a:cs typeface="Times New Roman" panose="02020603050405020304" pitchFamily="18" charset="0"/>
              </a:rPr>
            </a:br>
            <a:endParaRPr lang="en-IN" sz="3200" dirty="0"/>
          </a:p>
        </p:txBody>
      </p:sp>
      <p:graphicFrame>
        <p:nvGraphicFramePr>
          <p:cNvPr id="10" name="Diagram 9">
            <a:extLst>
              <a:ext uri="{FF2B5EF4-FFF2-40B4-BE49-F238E27FC236}">
                <a16:creationId xmlns:a16="http://schemas.microsoft.com/office/drawing/2014/main" id="{5CA521A8-CD8B-3776-CC9D-354CDB70D963}"/>
              </a:ext>
            </a:extLst>
          </p:cNvPr>
          <p:cNvGraphicFramePr/>
          <p:nvPr>
            <p:extLst>
              <p:ext uri="{D42A27DB-BD31-4B8C-83A1-F6EECF244321}">
                <p14:modId xmlns:p14="http://schemas.microsoft.com/office/powerpoint/2010/main" val="2591014084"/>
              </p:ext>
            </p:extLst>
          </p:nvPr>
        </p:nvGraphicFramePr>
        <p:xfrm>
          <a:off x="265155" y="763885"/>
          <a:ext cx="8613690" cy="43776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972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 y="7620"/>
            <a:ext cx="5736550" cy="767255"/>
          </a:xfrm>
        </p:spPr>
        <p:txBody>
          <a:bodyPr/>
          <a:lstStyle/>
          <a:p>
            <a:pPr lvl="0"/>
            <a:r>
              <a:rPr lang="en-IN" sz="3000" b="1" dirty="0">
                <a:latin typeface="Times New Roman" panose="02020603050405020304" pitchFamily="18" charset="0"/>
                <a:cs typeface="Times New Roman" panose="02020603050405020304" pitchFamily="18" charset="0"/>
              </a:rPr>
              <a:t>Exploratory Data Analysis (EDA)</a:t>
            </a:r>
            <a:endParaRPr lang="en-IN" sz="3000" dirty="0"/>
          </a:p>
        </p:txBody>
      </p:sp>
      <p:sp>
        <p:nvSpPr>
          <p:cNvPr id="3" name="Text Placeholder 2"/>
          <p:cNvSpPr>
            <a:spLocks noGrp="1"/>
          </p:cNvSpPr>
          <p:nvPr>
            <p:ph type="body" idx="1"/>
          </p:nvPr>
        </p:nvSpPr>
        <p:spPr>
          <a:xfrm>
            <a:off x="952305" y="4162775"/>
            <a:ext cx="7685159" cy="523176"/>
          </a:xfrm>
        </p:spPr>
        <p:txBody>
          <a:bodyPr/>
          <a:lstStyle/>
          <a:p>
            <a:pPr algn="ctr"/>
            <a:r>
              <a:rPr lang="en-US" sz="1600" b="1" i="0" dirty="0">
                <a:solidFill>
                  <a:schemeClr val="bg2">
                    <a:lumMod val="10000"/>
                  </a:schemeClr>
                </a:solidFill>
                <a:effectLst/>
                <a:latin typeface="-apple-system"/>
              </a:rPr>
              <a:t>We can see that for vendor 2 there are more number of bookings which is of 54 %</a:t>
            </a:r>
            <a:endParaRPr lang="en-US" sz="1600" b="1" dirty="0">
              <a:solidFill>
                <a:schemeClr val="bg2">
                  <a:lumMod val="10000"/>
                </a:schemeClr>
              </a:solidFill>
            </a:endParaRPr>
          </a:p>
        </p:txBody>
      </p:sp>
      <p:sp>
        <p:nvSpPr>
          <p:cNvPr id="6" name="TextBox 5">
            <a:extLst>
              <a:ext uri="{FF2B5EF4-FFF2-40B4-BE49-F238E27FC236}">
                <a16:creationId xmlns:a16="http://schemas.microsoft.com/office/drawing/2014/main" id="{15FDFE5C-F744-F0F8-0FF9-1AE4D594EF2F}"/>
              </a:ext>
            </a:extLst>
          </p:cNvPr>
          <p:cNvSpPr txBox="1"/>
          <p:nvPr/>
        </p:nvSpPr>
        <p:spPr>
          <a:xfrm>
            <a:off x="150495" y="767254"/>
            <a:ext cx="4644390" cy="369332"/>
          </a:xfrm>
          <a:prstGeom prst="rect">
            <a:avLst/>
          </a:prstGeom>
          <a:noFill/>
        </p:spPr>
        <p:txBody>
          <a:bodyPr wrap="square">
            <a:spAutoFit/>
          </a:bodyPr>
          <a:lstStyle/>
          <a:p>
            <a:r>
              <a:rPr lang="en-IN" sz="1800" b="1" dirty="0">
                <a:solidFill>
                  <a:schemeClr val="bg2">
                    <a:lumMod val="10000"/>
                  </a:schemeClr>
                </a:solidFill>
                <a:latin typeface="Times New Roman" panose="02020603050405020304" pitchFamily="18" charset="0"/>
                <a:cs typeface="Times New Roman" panose="02020603050405020304" pitchFamily="18" charset="0"/>
              </a:rPr>
              <a:t>Univariate Analysis</a:t>
            </a:r>
            <a:endParaRPr lang="en-IN" sz="1800" b="1" dirty="0">
              <a:solidFill>
                <a:schemeClr val="bg2">
                  <a:lumMod val="10000"/>
                </a:schemeClr>
              </a:solidFill>
            </a:endParaRPr>
          </a:p>
        </p:txBody>
      </p:sp>
      <p:sp>
        <p:nvSpPr>
          <p:cNvPr id="8" name="TextBox 7">
            <a:extLst>
              <a:ext uri="{FF2B5EF4-FFF2-40B4-BE49-F238E27FC236}">
                <a16:creationId xmlns:a16="http://schemas.microsoft.com/office/drawing/2014/main" id="{EA7592DA-6FAD-6EE6-8D64-E7A15374F7FD}"/>
              </a:ext>
            </a:extLst>
          </p:cNvPr>
          <p:cNvSpPr txBox="1"/>
          <p:nvPr/>
        </p:nvSpPr>
        <p:spPr>
          <a:xfrm>
            <a:off x="2213610" y="1105147"/>
            <a:ext cx="4716780" cy="307777"/>
          </a:xfrm>
          <a:prstGeom prst="rect">
            <a:avLst/>
          </a:prstGeom>
          <a:noFill/>
        </p:spPr>
        <p:txBody>
          <a:bodyPr wrap="square">
            <a:spAutoFit/>
          </a:bodyPr>
          <a:lstStyle/>
          <a:p>
            <a:r>
              <a:rPr lang="en-US" b="1" i="0" dirty="0">
                <a:effectLst/>
                <a:latin typeface="Times New Roman" panose="02020603050405020304" pitchFamily="18" charset="0"/>
                <a:cs typeface="Times New Roman" panose="02020603050405020304" pitchFamily="18" charset="0"/>
              </a:rPr>
              <a:t>Checked how much bookings are done for each vendor type</a:t>
            </a:r>
            <a:endParaRPr lang="en-IN" dirty="0">
              <a:latin typeface="Times New Roman" panose="02020603050405020304" pitchFamily="18" charset="0"/>
              <a:cs typeface="Times New Roman" panose="02020603050405020304" pitchFamily="18" charset="0"/>
            </a:endParaRPr>
          </a:p>
        </p:txBody>
      </p:sp>
      <p:pic>
        <p:nvPicPr>
          <p:cNvPr id="5122" name="Picture 2">
            <a:extLst>
              <a:ext uri="{FF2B5EF4-FFF2-40B4-BE49-F238E27FC236}">
                <a16:creationId xmlns:a16="http://schemas.microsoft.com/office/drawing/2014/main" id="{B07C32C2-55BD-719B-BC29-A3E84B9D85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276" y="1694087"/>
            <a:ext cx="4366608" cy="23442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619547D-1844-E86E-98DE-54EBF0B6C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550" y="1694087"/>
            <a:ext cx="2387679" cy="24971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522C60-6BD2-E8F9-2FC3-80F3B1D653D3}"/>
              </a:ext>
            </a:extLst>
          </p:cNvPr>
          <p:cNvSpPr>
            <a:spLocks noGrp="1"/>
          </p:cNvSpPr>
          <p:nvPr>
            <p:ph type="body" idx="1"/>
          </p:nvPr>
        </p:nvSpPr>
        <p:spPr>
          <a:xfrm>
            <a:off x="399088" y="3261360"/>
            <a:ext cx="4172911" cy="1440180"/>
          </a:xfrm>
        </p:spPr>
        <p:txBody>
          <a:bodyPr/>
          <a:lstStyle/>
          <a:p>
            <a:pPr marL="114300" indent="0" algn="just">
              <a:buNone/>
            </a:pPr>
            <a:r>
              <a:rPr lang="en-US" sz="1400" b="1" dirty="0">
                <a:solidFill>
                  <a:schemeClr val="bg2">
                    <a:lumMod val="10000"/>
                  </a:schemeClr>
                </a:solidFill>
                <a:latin typeface="Times New Roman" panose="02020603050405020304" pitchFamily="18" charset="0"/>
                <a:cs typeface="Times New Roman" panose="02020603050405020304" pitchFamily="18" charset="0"/>
              </a:rPr>
              <a:t>T</a:t>
            </a:r>
            <a:r>
              <a:rPr lang="en-US" sz="1400" b="1" i="0" dirty="0">
                <a:solidFill>
                  <a:schemeClr val="bg2">
                    <a:lumMod val="10000"/>
                  </a:schemeClr>
                </a:solidFill>
                <a:effectLst/>
                <a:latin typeface="Times New Roman" panose="02020603050405020304" pitchFamily="18" charset="0"/>
                <a:cs typeface="Times New Roman" panose="02020603050405020304" pitchFamily="18" charset="0"/>
              </a:rPr>
              <a:t>axi ride is booked by only a single person there are more number of bookings is high as compare to multiple people booking the taxi ride.</a:t>
            </a:r>
            <a:endParaRPr lang="en-IN" sz="1400" b="1" dirty="0">
              <a:solidFill>
                <a:schemeClr val="bg2">
                  <a:lumMod val="1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FE9F974-C725-924A-EB9D-A9B54C2B2AA6}"/>
              </a:ext>
            </a:extLst>
          </p:cNvPr>
          <p:cNvSpPr txBox="1"/>
          <p:nvPr/>
        </p:nvSpPr>
        <p:spPr>
          <a:xfrm>
            <a:off x="0" y="129787"/>
            <a:ext cx="4975860" cy="307777"/>
          </a:xfrm>
          <a:prstGeom prst="rect">
            <a:avLst/>
          </a:prstGeom>
          <a:noFill/>
        </p:spPr>
        <p:txBody>
          <a:bodyPr wrap="square">
            <a:spAutoFit/>
          </a:bodyPr>
          <a:lstStyle/>
          <a:p>
            <a:r>
              <a:rPr lang="en-US" b="1" i="0" dirty="0">
                <a:effectLst/>
                <a:latin typeface="-apple-system"/>
              </a:rPr>
              <a:t>Checked how much bookings are done for each </a:t>
            </a:r>
            <a:r>
              <a:rPr lang="en-US" b="1" i="0" dirty="0" err="1">
                <a:effectLst/>
                <a:latin typeface="-apple-system"/>
              </a:rPr>
              <a:t>passenger_count</a:t>
            </a:r>
            <a:endParaRPr lang="en-IN" dirty="0">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AD0A89BC-72B3-2A83-5D77-CC7F1E7AE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89" y="705095"/>
            <a:ext cx="4177681" cy="235409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D2CE40-57E9-408C-9629-4C7581DD6D51}"/>
              </a:ext>
            </a:extLst>
          </p:cNvPr>
          <p:cNvSpPr txBox="1"/>
          <p:nvPr/>
        </p:nvSpPr>
        <p:spPr>
          <a:xfrm>
            <a:off x="4838700" y="542877"/>
            <a:ext cx="4034790" cy="523220"/>
          </a:xfrm>
          <a:prstGeom prst="rect">
            <a:avLst/>
          </a:prstGeom>
          <a:noFill/>
        </p:spPr>
        <p:txBody>
          <a:bodyPr wrap="square">
            <a:spAutoFit/>
          </a:bodyPr>
          <a:lstStyle/>
          <a:p>
            <a:pPr algn="l">
              <a:buFont typeface="Arial" panose="020B0604020202020204" pitchFamily="34" charset="0"/>
              <a:buChar char="•"/>
            </a:pPr>
            <a:r>
              <a:rPr lang="en-US" b="1" i="0" dirty="0">
                <a:effectLst/>
                <a:latin typeface="-apple-system"/>
              </a:rPr>
              <a:t>Checked the rate of bookings according to week days</a:t>
            </a:r>
            <a:endParaRPr lang="en-US" b="0" i="0" dirty="0">
              <a:effectLst/>
              <a:latin typeface="-apple-system"/>
            </a:endParaRPr>
          </a:p>
        </p:txBody>
      </p:sp>
      <p:pic>
        <p:nvPicPr>
          <p:cNvPr id="6148" name="Picture 4">
            <a:extLst>
              <a:ext uri="{FF2B5EF4-FFF2-40B4-BE49-F238E27FC236}">
                <a16:creationId xmlns:a16="http://schemas.microsoft.com/office/drawing/2014/main" id="{1039E8FF-21F9-BD5C-0048-27B305CA6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011" y="1171410"/>
            <a:ext cx="3521079" cy="18903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8467D88-0F16-D187-656E-B7F6D81AD586}"/>
              </a:ext>
            </a:extLst>
          </p:cNvPr>
          <p:cNvSpPr txBox="1"/>
          <p:nvPr/>
        </p:nvSpPr>
        <p:spPr>
          <a:xfrm>
            <a:off x="5140011" y="3390900"/>
            <a:ext cx="3521078" cy="738664"/>
          </a:xfrm>
          <a:prstGeom prst="rect">
            <a:avLst/>
          </a:prstGeom>
          <a:noFill/>
        </p:spPr>
        <p:txBody>
          <a:bodyPr wrap="square">
            <a:spAutoFit/>
          </a:bodyPr>
          <a:lstStyle/>
          <a:p>
            <a:pPr algn="just"/>
            <a:r>
              <a:rPr lang="en-US" b="1" dirty="0">
                <a:solidFill>
                  <a:schemeClr val="bg2">
                    <a:lumMod val="10000"/>
                  </a:schemeClr>
                </a:solidFill>
                <a:latin typeface="-apple-system"/>
              </a:rPr>
              <a:t>W</a:t>
            </a:r>
            <a:r>
              <a:rPr lang="en-US" b="1" i="0" dirty="0">
                <a:solidFill>
                  <a:schemeClr val="bg2">
                    <a:lumMod val="10000"/>
                  </a:schemeClr>
                </a:solidFill>
                <a:effectLst/>
                <a:latin typeface="-apple-system"/>
              </a:rPr>
              <a:t>eekends 4 - Friday | 5 - Saturday there are high booking rate for taxi as compare to other days.</a:t>
            </a:r>
            <a:endParaRPr lang="en-IN" b="1" dirty="0">
              <a:solidFill>
                <a:schemeClr val="bg2">
                  <a:lumMod val="10000"/>
                </a:schemeClr>
              </a:solidFill>
            </a:endParaRPr>
          </a:p>
        </p:txBody>
      </p:sp>
    </p:spTree>
    <p:extLst>
      <p:ext uri="{BB962C8B-B14F-4D97-AF65-F5344CB8AC3E}">
        <p14:creationId xmlns:p14="http://schemas.microsoft.com/office/powerpoint/2010/main" val="657646756"/>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2313</TotalTime>
  <Words>1751</Words>
  <Application>Microsoft Office PowerPoint</Application>
  <PresentationFormat>On-screen Show (16:9)</PresentationFormat>
  <Paragraphs>157</Paragraphs>
  <Slides>26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Montserrat</vt:lpstr>
      <vt:lpstr>Arial</vt:lpstr>
      <vt:lpstr>Calibri</vt:lpstr>
      <vt:lpstr>Times New Roman</vt:lpstr>
      <vt:lpstr>Ebrima</vt:lpstr>
      <vt:lpstr>-apple-system</vt:lpstr>
      <vt:lpstr>Simple Light</vt:lpstr>
      <vt:lpstr>Capstone Project Supervised ML - Regression NYC Taxi Trip Time Prediction   Completed By : Ankush Kumar | Nayan Kumar Jha | Pinky Thakur </vt:lpstr>
      <vt:lpstr>PowerPoint Presentation</vt:lpstr>
      <vt:lpstr>Introduction and Problem Statement</vt:lpstr>
      <vt:lpstr>Data Exploration: </vt:lpstr>
      <vt:lpstr>Dataset Summary</vt:lpstr>
      <vt:lpstr>Unique Values and Five Point Statistical Summary</vt:lpstr>
      <vt:lpstr>Analysis Methodology </vt:lpstr>
      <vt:lpstr>Exploratory Data Analysis (EDA)</vt:lpstr>
      <vt:lpstr>PowerPoint Presentation</vt:lpstr>
      <vt:lpstr>PowerPoint Presentation</vt:lpstr>
      <vt:lpstr>PowerPoint Presentation</vt:lpstr>
      <vt:lpstr>PowerPoint Presentation</vt:lpstr>
      <vt:lpstr>PowerPoint Presentation</vt:lpstr>
      <vt:lpstr>PowerPoint Presentation</vt:lpstr>
      <vt:lpstr>Outlier Analysis</vt:lpstr>
      <vt:lpstr>Outlier Analysis</vt:lpstr>
      <vt:lpstr>Correlation Analysis – Using Heatmap </vt:lpstr>
      <vt:lpstr>Feature Transformation</vt:lpstr>
      <vt:lpstr>Modelling without implementing PCA</vt:lpstr>
      <vt:lpstr>Modelling without implementing PCA</vt:lpstr>
      <vt:lpstr>Feature Selection using Backward Elimination and XGBOOST Feature Importance:</vt:lpstr>
      <vt:lpstr>Implementation of PCA</vt:lpstr>
      <vt:lpstr>Modelling with implementing PCA</vt:lpstr>
      <vt:lpstr>Modelling with implementing PCA</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2 Supervised ML - Regression NYC Taxi Trip Time Prediction  Team Members - Avinash Yadav Deepika Yadav</dc:title>
  <dc:creator>aspirex99</dc:creator>
  <cp:lastModifiedBy>aspirex99</cp:lastModifiedBy>
  <cp:revision>98</cp:revision>
  <dcterms:modified xsi:type="dcterms:W3CDTF">2022-07-11T09:55:31Z</dcterms:modified>
</cp:coreProperties>
</file>